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710" r:id="rId2"/>
    <p:sldMasterId id="2147483722" r:id="rId3"/>
    <p:sldMasterId id="2147483736" r:id="rId4"/>
    <p:sldMasterId id="2147483786" r:id="rId5"/>
  </p:sldMasterIdLst>
  <p:notesMasterIdLst>
    <p:notesMasterId r:id="rId40"/>
  </p:notesMasterIdLst>
  <p:sldIdLst>
    <p:sldId id="1437" r:id="rId6"/>
    <p:sldId id="1438" r:id="rId7"/>
    <p:sldId id="1439" r:id="rId8"/>
    <p:sldId id="1440" r:id="rId9"/>
    <p:sldId id="1441" r:id="rId10"/>
    <p:sldId id="1442" r:id="rId11"/>
    <p:sldId id="1443" r:id="rId12"/>
    <p:sldId id="1444" r:id="rId13"/>
    <p:sldId id="1445" r:id="rId14"/>
    <p:sldId id="1446" r:id="rId15"/>
    <p:sldId id="1447" r:id="rId16"/>
    <p:sldId id="1448" r:id="rId17"/>
    <p:sldId id="1449" r:id="rId18"/>
    <p:sldId id="1450" r:id="rId19"/>
    <p:sldId id="1451" r:id="rId20"/>
    <p:sldId id="1452" r:id="rId21"/>
    <p:sldId id="1453" r:id="rId22"/>
    <p:sldId id="1454" r:id="rId23"/>
    <p:sldId id="1455" r:id="rId24"/>
    <p:sldId id="1456" r:id="rId25"/>
    <p:sldId id="1457" r:id="rId26"/>
    <p:sldId id="1459" r:id="rId27"/>
    <p:sldId id="1458" r:id="rId28"/>
    <p:sldId id="1436" r:id="rId29"/>
    <p:sldId id="273" r:id="rId30"/>
    <p:sldId id="274" r:id="rId31"/>
    <p:sldId id="275" r:id="rId32"/>
    <p:sldId id="276" r:id="rId33"/>
    <p:sldId id="257" r:id="rId34"/>
    <p:sldId id="258" r:id="rId35"/>
    <p:sldId id="880" r:id="rId36"/>
    <p:sldId id="891" r:id="rId37"/>
    <p:sldId id="894" r:id="rId38"/>
    <p:sldId id="85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52" d="100"/>
          <a:sy n="52" d="100"/>
        </p:scale>
        <p:origin x="9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AC054-91FC-594F-985A-08D09C67B060}"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CA308-991A-E846-8674-C280AB84DE0A}" type="slidenum">
              <a:rPr lang="en-US" smtClean="0"/>
              <a:t>‹#›</a:t>
            </a:fld>
            <a:endParaRPr lang="en-US"/>
          </a:p>
        </p:txBody>
      </p:sp>
    </p:spTree>
    <p:extLst>
      <p:ext uri="{BB962C8B-B14F-4D97-AF65-F5344CB8AC3E}">
        <p14:creationId xmlns:p14="http://schemas.microsoft.com/office/powerpoint/2010/main" val="383737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strike="noStrik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3512808284"/>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1496151200"/>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2917503947"/>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1880284626"/>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2728534972"/>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1595230242"/>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strike="noStri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2852022201"/>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1536658711"/>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1896732647"/>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2150273040"/>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2182895091"/>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3246772226"/>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2722463522"/>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42326" rtl="0" eaLnBrk="1" fontAlgn="auto" latinLnBrk="0" hangingPunct="1">
              <a:lnSpc>
                <a:spcPct val="100000"/>
              </a:lnSpc>
              <a:spcBef>
                <a:spcPts val="0"/>
              </a:spcBef>
              <a:spcAft>
                <a:spcPts val="0"/>
              </a:spcAft>
              <a:buClrTx/>
              <a:buSzTx/>
              <a:buFontTx/>
              <a:buNone/>
              <a:tabLst/>
              <a:defRPr/>
            </a:pPr>
            <a:fld id="{49835CBB-4D11-C54F-B35F-5D97D77CD0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342326"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7787792"/>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7907F-1CE7-4BF2-B9E8-EB81D8D2FF6F}" type="slidenum">
              <a:rPr lang="en-US" smtClean="0">
                <a:solidFill>
                  <a:prstClr val="black"/>
                </a:solidFill>
                <a:latin typeface="Calibri"/>
              </a:rPr>
              <a:pPr/>
              <a:t>29</a:t>
            </a:fld>
            <a:endParaRPr lang="en-US" dirty="0">
              <a:solidFill>
                <a:prstClr val="black"/>
              </a:solidFill>
              <a:latin typeface="Calibri"/>
            </a:endParaRPr>
          </a:p>
        </p:txBody>
      </p:sp>
    </p:spTree>
    <p:extLst>
      <p:ext uri="{BB962C8B-B14F-4D97-AF65-F5344CB8AC3E}">
        <p14:creationId xmlns:p14="http://schemas.microsoft.com/office/powerpoint/2010/main" val="427116875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7907F-1CE7-4BF2-B9E8-EB81D8D2FF6F}" type="slidenum">
              <a:rPr lang="en-US" smtClean="0">
                <a:solidFill>
                  <a:prstClr val="black"/>
                </a:solidFill>
                <a:latin typeface="Calibri"/>
              </a:rPr>
              <a:pPr/>
              <a:t>30</a:t>
            </a:fld>
            <a:endParaRPr lang="en-US" dirty="0">
              <a:solidFill>
                <a:prstClr val="black"/>
              </a:solidFill>
              <a:latin typeface="Calibri"/>
            </a:endParaRPr>
          </a:p>
        </p:txBody>
      </p:sp>
    </p:spTree>
    <p:extLst>
      <p:ext uri="{BB962C8B-B14F-4D97-AF65-F5344CB8AC3E}">
        <p14:creationId xmlns:p14="http://schemas.microsoft.com/office/powerpoint/2010/main" val="4271168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1</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8961E-763D-489D-A5EF-97A51A18A7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Rot="1" noChangeAspect="1" noTextEdit="1"/>
          </p:cNvSpPr>
          <p:nvPr>
            <p:ph type="sldImg"/>
          </p:nvPr>
        </p:nvSpPr>
        <p:spPr bwMode="auto">
          <a:noFill/>
          <a:ln>
            <a:solidFill>
              <a:srgbClr val="000000"/>
            </a:solidFill>
            <a:miter lim="800000"/>
            <a:headEnd/>
            <a:tailEnd/>
          </a:ln>
        </p:spPr>
      </p:sp>
      <p:sp>
        <p:nvSpPr>
          <p:cNvPr id="208898"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strike="noStri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2653716191"/>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1073811032"/>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strike="noStrike" dirty="0">
              <a:effectLs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920578853"/>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2506802111"/>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strike="noStrike"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2460974322"/>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panose="020B0604020202020204" pitchFamily="34" charset="0"/>
            </a:endParaRPr>
          </a:p>
          <a:p>
            <a:endParaRPr lang="en-US" dirty="0">
              <a:latin typeface="Arial" panose="020B0604020202020204" pitchFamily="34" charset="0"/>
            </a:endParaRPr>
          </a:p>
          <a:p>
            <a:r>
              <a:rPr lang="en-US" dirty="0">
                <a:latin typeface="Arial" panose="020B0604020202020204" pitchFamily="34" charset="0"/>
              </a:rPr>
              <a:t>https://android.googlesource.com/platform/packages/</a:t>
            </a:r>
            <a:r>
              <a:rPr lang="en-US" dirty="0">
                <a:solidFill>
                  <a:schemeClr val="accent1"/>
                </a:solidFill>
                <a:latin typeface="Arial" panose="020B0604020202020204" pitchFamily="34" charset="0"/>
              </a:rPr>
              <a:t>apps</a:t>
            </a:r>
            <a:r>
              <a:rPr lang="en-US" dirty="0">
                <a:latin typeface="Arial" panose="020B0604020202020204" pitchFamily="34" charset="0"/>
              </a:rPr>
              <a:t>/Calendar/+/refs/tags/android-8.0.0_r1</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rPr>
              <a:t>https://</a:t>
            </a:r>
            <a:r>
              <a:rPr lang="en-US" sz="1200" dirty="0" err="1">
                <a:latin typeface="Arial" panose="020B0604020202020204" pitchFamily="34" charset="0"/>
              </a:rPr>
              <a:t>android.googlesource.com</a:t>
            </a:r>
            <a:r>
              <a:rPr lang="en-US" sz="1200" dirty="0">
                <a:latin typeface="Arial" panose="020B0604020202020204" pitchFamily="34" charset="0"/>
              </a:rPr>
              <a:t>/platform/</a:t>
            </a:r>
            <a:r>
              <a:rPr lang="en-US" sz="1200" dirty="0">
                <a:solidFill>
                  <a:schemeClr val="accent1"/>
                </a:solidFill>
                <a:latin typeface="Arial" panose="020B0604020202020204" pitchFamily="34" charset="0"/>
              </a:rPr>
              <a:t>frameworks</a:t>
            </a:r>
            <a:r>
              <a:rPr lang="en-US" sz="1200" dirty="0">
                <a:latin typeface="Arial" panose="020B0604020202020204" pitchFamily="34" charset="0"/>
              </a:rPr>
              <a:t>/base/+/android-8.0.0_r1/core/java/android/view/</a:t>
            </a:r>
            <a:r>
              <a:rPr lang="en-US" sz="1200" dirty="0" err="1">
                <a:latin typeface="Arial" panose="020B0604020202020204" pitchFamily="34" charset="0"/>
              </a:rPr>
              <a:t>textclassifier</a:t>
            </a:r>
            <a:r>
              <a:rPr lang="en-US" sz="1200" dirty="0">
                <a:latin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273419688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596D9-25E3-574E-BE9F-8E54CACF6696}" type="slidenum">
              <a:rPr kumimoji="0" lang="en-US" sz="1200" b="0" i="0" u="none" strike="noStrike" kern="1200" cap="none" spc="0" normalizeH="0" baseline="0" noProof="0" smtClean="0">
                <a:ln>
                  <a:noFill/>
                </a:ln>
                <a:solidFill>
                  <a:prstClr val="black"/>
                </a:solidFill>
                <a:effectLst/>
                <a:uLnTx/>
                <a:uFillTx/>
                <a:latin typeface="Product Sans" panose="020B0403030502040203" pitchFamily="34" charset="0"/>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Product Sans" panose="020B0403030502040203" pitchFamily="34" charset="0"/>
              <a:cs typeface="Arial"/>
            </a:endParaRPr>
          </a:p>
        </p:txBody>
      </p:sp>
    </p:spTree>
    <p:extLst>
      <p:ext uri="{BB962C8B-B14F-4D97-AF65-F5344CB8AC3E}">
        <p14:creationId xmlns:p14="http://schemas.microsoft.com/office/powerpoint/2010/main" val="183182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slideLayout1.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vert="horz" lIns="51373" tIns="25718" rIns="51373" bIns="25718" rtlCol="0" anchor="ctr"/>
          <a:lstStyle>
            <a:lvl1pPr>
              <a:defRPr lang="en-US" smtClean="0"/>
            </a:lvl1pPr>
          </a:lstStyle>
          <a:p>
            <a:fld id="{745D3630-B83E-914D-BA00-4E9CEC6C9082}" type="slidenum">
              <a:rPr lang="uk-UA">
                <a:solidFill>
                  <a:srgbClr val="506E94">
                    <a:lumMod val="75000"/>
                  </a:srgbClr>
                </a:solidFill>
              </a:rPr>
              <a:pPr/>
              <a:t>‹#›</a:t>
            </a:fld>
            <a:endParaRPr lang="uk-UA">
              <a:solidFill>
                <a:srgbClr val="506E94">
                  <a:lumMod val="75000"/>
                </a:srgbClr>
              </a:solidFill>
            </a:endParaRPr>
          </a:p>
        </p:txBody>
      </p:sp>
      <p:sp>
        <p:nvSpPr>
          <p:cNvPr id="7" name="Rectangle 6"/>
          <p:cNvSpPr/>
          <p:nvPr userDrawn="1"/>
        </p:nvSpPr>
        <p:spPr>
          <a:xfrm>
            <a:off x="630123" y="1368485"/>
            <a:ext cx="2467937" cy="234301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316" tIns="45719" rIns="91316" bIns="45719" rtlCol="0" anchor="ctr"/>
          <a:lstStyle/>
          <a:p>
            <a:pPr algn="ctr" defTabSz="456435"/>
            <a:endParaRPr lang="en-US" sz="2400">
              <a:solidFill>
                <a:srgbClr val="FFFFFF"/>
              </a:solidFill>
              <a:latin typeface="Arial"/>
            </a:endParaRPr>
          </a:p>
        </p:txBody>
      </p:sp>
      <p:sp>
        <p:nvSpPr>
          <p:cNvPr id="10" name="Title Placeholder 1"/>
          <p:cNvSpPr>
            <a:spLocks noGrp="1"/>
          </p:cNvSpPr>
          <p:nvPr>
            <p:ph type="title"/>
          </p:nvPr>
        </p:nvSpPr>
        <p:spPr>
          <a:xfrm>
            <a:off x="0" y="1"/>
            <a:ext cx="12192000" cy="915549"/>
          </a:xfrm>
          <a:prstGeom prst="rect">
            <a:avLst/>
          </a:prstGeom>
        </p:spPr>
        <p:txBody>
          <a:bodyPr vert="horz" lIns="51373" tIns="25718" rIns="51373" bIns="25718" rtlCol="0" anchor="ctr">
            <a:normAutofit/>
          </a:bodyPr>
          <a:lstStyle/>
          <a:p>
            <a:r>
              <a:rPr lang="en-US" dirty="0"/>
              <a:t>Click to edit Master title style</a:t>
            </a:r>
          </a:p>
        </p:txBody>
      </p:sp>
    </p:spTree>
    <p:extLst>
      <p:ext uri="{BB962C8B-B14F-4D97-AF65-F5344CB8AC3E}">
        <p14:creationId xmlns:p14="http://schemas.microsoft.com/office/powerpoint/2010/main" val="18222830"/>
      </p:ext>
    </p:extLst>
  </p:cSld>
  <p:clrMapOvr>
    <a:masterClrMapping/>
  </p:clrMapOvr>
  <p:transition spd="med">
    <p:fade/>
  </p:transition>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lIns="51373" tIns="25718" rIns="51373" bIns="25718"/>
          <a:lstStyle/>
          <a:p>
            <a:pPr defTabSz="456435"/>
            <a:endParaRPr lang="en-US">
              <a:solidFill>
                <a:srgbClr val="000000"/>
              </a:solidFill>
            </a:endParaRPr>
          </a:p>
        </p:txBody>
      </p:sp>
      <p:sp>
        <p:nvSpPr>
          <p:cNvPr id="4" name="Footer Placeholder 3"/>
          <p:cNvSpPr>
            <a:spLocks noGrp="1"/>
          </p:cNvSpPr>
          <p:nvPr>
            <p:ph type="ftr" sz="quarter" idx="11"/>
          </p:nvPr>
        </p:nvSpPr>
        <p:spPr>
          <a:xfrm>
            <a:off x="4165600" y="6356352"/>
            <a:ext cx="3860800" cy="365125"/>
          </a:xfrm>
          <a:prstGeom prst="rect">
            <a:avLst/>
          </a:prstGeom>
        </p:spPr>
        <p:txBody>
          <a:bodyPr lIns="51373" tIns="25718" rIns="51373" bIns="25718"/>
          <a:lstStyle/>
          <a:p>
            <a:pPr defTabSz="456435"/>
            <a:endParaRPr lang="en-US">
              <a:solidFill>
                <a:srgbClr val="000000"/>
              </a:solidFill>
            </a:endParaRPr>
          </a:p>
        </p:txBody>
      </p:sp>
      <p:sp>
        <p:nvSpPr>
          <p:cNvPr id="5" name="Slide Number Placeholder 4"/>
          <p:cNvSpPr>
            <a:spLocks noGrp="1"/>
          </p:cNvSpPr>
          <p:nvPr>
            <p:ph type="sldNum" sz="quarter" idx="12"/>
          </p:nvPr>
        </p:nvSpPr>
        <p:spPr/>
        <p:txBody>
          <a:bodyPr/>
          <a:lstStyle/>
          <a:p>
            <a:fld id="{745D3630-B83E-914D-BA00-4E9CEC6C908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5873377"/>
      </p:ext>
    </p:extLst>
  </p:cSld>
  <p:clrMapOvr>
    <a:masterClrMapping/>
  </p:clrMapOvr>
  <p:transition spd="med">
    <p:fade/>
  </p:transition>
</p:sldLayout>
</file>

<file path=ppt/slideLayouts/slideLayout10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Big_Thumb">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4AAAF32F-5409-1EA9-47BC-193AA89DF3EE}"/>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4" name="Rectangle 3">
            <a:extLst>
              <a:ext uri="{FF2B5EF4-FFF2-40B4-BE49-F238E27FC236}">
                <a16:creationId xmlns:a16="http://schemas.microsoft.com/office/drawing/2014/main" id="{2B76FD7C-2C30-CA16-6746-8D365196DBCD}"/>
              </a:ext>
            </a:extLst>
          </p:cNvPr>
          <p:cNvSpPr/>
          <p:nvPr userDrawn="1"/>
        </p:nvSpPr>
        <p:spPr>
          <a:xfrm>
            <a:off x="304800" y="1409552"/>
            <a:ext cx="3825345" cy="4956149"/>
          </a:xfrm>
          <a:prstGeom prst="rect">
            <a:avLst/>
          </a:prstGeom>
          <a:solidFill>
            <a:srgbClr val="FFFFFF"/>
          </a:solidFill>
          <a:ln w="12700">
            <a:solidFill>
              <a:schemeClr val="bg1">
                <a:lumMod val="75000"/>
              </a:schemeClr>
            </a:solidFill>
            <a:miter lim="800000"/>
          </a:ln>
          <a:effectLst>
            <a:outerShdw blurRad="50800" dist="38100" dir="2700000" algn="tl" rotWithShape="0">
              <a:prstClr val="black">
                <a:alpha val="25000"/>
              </a:prstClr>
            </a:outerShdw>
          </a:effectLst>
        </p:spPr>
        <p:txBody>
          <a:bodyPr wrap="square" lIns="128537" tIns="385610" rIns="128537" bIns="449878" anchor="ctr" anchorCtr="0">
            <a:noAutofit/>
          </a:bodyPr>
          <a:lstStyle/>
          <a:p>
            <a:pPr lvl="0" indent="7810" algn="just" defTabSz="647896">
              <a:lnSpc>
                <a:spcPct val="95000"/>
              </a:lnSpc>
              <a:spcBef>
                <a:spcPts val="843"/>
              </a:spcBef>
              <a:buFont typeface="Arial"/>
              <a:buNone/>
            </a:pPr>
            <a:endParaRPr lang="en-US" sz="2530" b="0" i="0">
              <a:solidFill>
                <a:schemeClr val="bg1"/>
              </a:solidFill>
              <a:latin typeface="Product Sans" panose="020B0403030502040203" pitchFamily="34" charset="0"/>
              <a:cs typeface="Arial" panose="020B0604020202020204" pitchFamily="34" charset="0"/>
            </a:endParaRPr>
          </a:p>
        </p:txBody>
      </p:sp>
      <p:sp>
        <p:nvSpPr>
          <p:cNvPr id="5" name="doc page">
            <a:extLst>
              <a:ext uri="{FF2B5EF4-FFF2-40B4-BE49-F238E27FC236}">
                <a16:creationId xmlns:a16="http://schemas.microsoft.com/office/drawing/2014/main" id="{87303A43-D1DF-2286-95BC-D5316BF8CC0F}"/>
              </a:ext>
            </a:extLst>
          </p:cNvPr>
          <p:cNvSpPr>
            <a:spLocks noGrp="1"/>
          </p:cNvSpPr>
          <p:nvPr>
            <p:ph type="pic" sz="quarter" idx="26"/>
          </p:nvPr>
        </p:nvSpPr>
        <p:spPr>
          <a:xfrm>
            <a:off x="336836" y="1442384"/>
            <a:ext cx="3761272" cy="4890484"/>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bg1">
                    <a:lumMod val="7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8" name="Slide Number Placeholder 5">
            <a:extLst>
              <a:ext uri="{FF2B5EF4-FFF2-40B4-BE49-F238E27FC236}">
                <a16:creationId xmlns:a16="http://schemas.microsoft.com/office/drawing/2014/main" id="{AE539553-C36C-8A69-9A59-F8A0274F4D8B}"/>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9" name="cite">
            <a:extLst>
              <a:ext uri="{FF2B5EF4-FFF2-40B4-BE49-F238E27FC236}">
                <a16:creationId xmlns:a16="http://schemas.microsoft.com/office/drawing/2014/main" id="{91DDF0C6-9B76-C959-8DD3-4D197F9ED939}"/>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Footer Placeholder 4">
            <a:extLst>
              <a:ext uri="{FF2B5EF4-FFF2-40B4-BE49-F238E27FC236}">
                <a16:creationId xmlns:a16="http://schemas.microsoft.com/office/drawing/2014/main" id="{99983EF1-D64C-C967-5D7C-B1D1DD2FEF15}"/>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2" name="title">
            <a:extLst>
              <a:ext uri="{FF2B5EF4-FFF2-40B4-BE49-F238E27FC236}">
                <a16:creationId xmlns:a16="http://schemas.microsoft.com/office/drawing/2014/main" id="{96E02D4D-F760-F6CB-64D3-A764DF9A2F65}"/>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2834814248"/>
      </p:ext>
    </p:extLst>
  </p:cSld>
  <p:clrMapOvr>
    <a:masterClrMapping/>
  </p:clrMapOvr>
  <p:transition>
    <p:fade/>
  </p:transition>
  <p:extLst>
    <p:ext uri="{DCECCB84-F9BA-43D5-87BE-67443E8EF086}">
      <p15:sldGuideLst xmlns:p15="http://schemas.microsoft.com/office/powerpoint/2012/main">
        <p15:guide id="1" orient="horz" pos="2449">
          <p15:clr>
            <a:srgbClr val="FBAE40"/>
          </p15:clr>
        </p15:guide>
      </p15:sldGuideLst>
    </p:ext>
  </p:extLst>
</p:sldLayout>
</file>

<file path=ppt/slideLayouts/slideLayout10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Docs">
    <p:bg>
      <p:bgPr>
        <a:solidFill>
          <a:schemeClr val="bg1"/>
        </a:solidFill>
        <a:effectLst/>
      </p:bgPr>
    </p:bg>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CDE06276-C7D9-9B40-8872-C8753C197F11}"/>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grpSp>
        <p:nvGrpSpPr>
          <p:cNvPr id="13" name="pages icon">
            <a:extLst>
              <a:ext uri="{FF2B5EF4-FFF2-40B4-BE49-F238E27FC236}">
                <a16:creationId xmlns:a16="http://schemas.microsoft.com/office/drawing/2014/main" id="{629A6E1D-8C0F-2C4C-B0FF-290A43B4FBF8}"/>
              </a:ext>
            </a:extLst>
          </p:cNvPr>
          <p:cNvGrpSpPr/>
          <p:nvPr userDrawn="1"/>
        </p:nvGrpSpPr>
        <p:grpSpPr>
          <a:xfrm>
            <a:off x="206017" y="2089534"/>
            <a:ext cx="2092376" cy="2737300"/>
            <a:chOff x="5738790" y="2089534"/>
            <a:chExt cx="2092376" cy="2737300"/>
          </a:xfrm>
          <a:effectLst>
            <a:outerShdw blurRad="50800" sx="102000" sy="102000" algn="ctr" rotWithShape="0">
              <a:prstClr val="black">
                <a:alpha val="10000"/>
              </a:prstClr>
            </a:outerShdw>
          </a:effectLst>
        </p:grpSpPr>
        <p:sp>
          <p:nvSpPr>
            <p:cNvPr id="16" name="Rectangle 15">
              <a:extLst>
                <a:ext uri="{FF2B5EF4-FFF2-40B4-BE49-F238E27FC236}">
                  <a16:creationId xmlns:a16="http://schemas.microsoft.com/office/drawing/2014/main" id="{505B457B-C5B9-A447-A4B7-6A93DC9FE67B}"/>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9" name="Rectangle 18">
              <a:extLst>
                <a:ext uri="{FF2B5EF4-FFF2-40B4-BE49-F238E27FC236}">
                  <a16:creationId xmlns:a16="http://schemas.microsoft.com/office/drawing/2014/main" id="{FD9E89AF-80D0-6B4B-A530-3CFDD78B2490}"/>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2" name="Rectangle 21">
              <a:extLst>
                <a:ext uri="{FF2B5EF4-FFF2-40B4-BE49-F238E27FC236}">
                  <a16:creationId xmlns:a16="http://schemas.microsoft.com/office/drawing/2014/main" id="{21B27BAE-25EF-0F42-8DF9-B1EE937786C7}"/>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12" name="doc page">
            <a:extLst>
              <a:ext uri="{FF2B5EF4-FFF2-40B4-BE49-F238E27FC236}">
                <a16:creationId xmlns:a16="http://schemas.microsoft.com/office/drawing/2014/main" id="{0C75DE90-C9DE-2143-8447-2E5F591DB993}"/>
              </a:ext>
            </a:extLst>
          </p:cNvPr>
          <p:cNvSpPr>
            <a:spLocks noGrp="1"/>
          </p:cNvSpPr>
          <p:nvPr userDrawn="1">
            <p:ph type="pic" sz="quarter" idx="26"/>
          </p:nvPr>
        </p:nvSpPr>
        <p:spPr>
          <a:xfrm>
            <a:off x="244969" y="2118876"/>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4" name="information">
            <a:extLst>
              <a:ext uri="{FF2B5EF4-FFF2-40B4-BE49-F238E27FC236}">
                <a16:creationId xmlns:a16="http://schemas.microsoft.com/office/drawing/2014/main" id="{694CCF7F-2F56-2E4B-9ED7-80CFE1EC52BB}"/>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B24A485F-B245-06D8-9768-196DD8C7DBB7}"/>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363AD146-7BD5-B9C4-74DD-D4F72DF7F7E9}"/>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itle">
            <a:extLst>
              <a:ext uri="{FF2B5EF4-FFF2-40B4-BE49-F238E27FC236}">
                <a16:creationId xmlns:a16="http://schemas.microsoft.com/office/drawing/2014/main" id="{56D4D9CB-F784-6B3F-611D-94098E067DE1}"/>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6" name="Footer Placeholder 4">
            <a:extLst>
              <a:ext uri="{FF2B5EF4-FFF2-40B4-BE49-F238E27FC236}">
                <a16:creationId xmlns:a16="http://schemas.microsoft.com/office/drawing/2014/main" id="{465EEDE5-26F7-CCFD-C3F1-745B2A89EBF1}"/>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70333963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10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Docs">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3B926B9D-1C09-D642-9B3C-FA9E20E8B8D5}"/>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grpSp>
        <p:nvGrpSpPr>
          <p:cNvPr id="4" name="pages icon">
            <a:extLst>
              <a:ext uri="{FF2B5EF4-FFF2-40B4-BE49-F238E27FC236}">
                <a16:creationId xmlns:a16="http://schemas.microsoft.com/office/drawing/2014/main" id="{6937CB46-DB64-60F2-F7EA-9D34C5ECF25A}"/>
              </a:ext>
            </a:extLst>
          </p:cNvPr>
          <p:cNvGrpSpPr/>
          <p:nvPr userDrawn="1"/>
        </p:nvGrpSpPr>
        <p:grpSpPr>
          <a:xfrm>
            <a:off x="206017" y="2089534"/>
            <a:ext cx="2092376" cy="2737300"/>
            <a:chOff x="5738790" y="2089534"/>
            <a:chExt cx="2092376" cy="2737300"/>
          </a:xfrm>
          <a:effectLst>
            <a:outerShdw blurRad="50800" sx="102000" sy="102000" algn="ctr" rotWithShape="0">
              <a:prstClr val="black">
                <a:alpha val="10000"/>
              </a:prstClr>
            </a:outerShdw>
          </a:effectLst>
        </p:grpSpPr>
        <p:sp>
          <p:nvSpPr>
            <p:cNvPr id="5" name="Rectangle 4">
              <a:extLst>
                <a:ext uri="{FF2B5EF4-FFF2-40B4-BE49-F238E27FC236}">
                  <a16:creationId xmlns:a16="http://schemas.microsoft.com/office/drawing/2014/main" id="{A6FADB36-C0A0-B3FC-C72B-164F545536DE}"/>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7" name="Rectangle 6">
              <a:extLst>
                <a:ext uri="{FF2B5EF4-FFF2-40B4-BE49-F238E27FC236}">
                  <a16:creationId xmlns:a16="http://schemas.microsoft.com/office/drawing/2014/main" id="{B8305B58-8E64-0921-7454-9AA9110C1005}"/>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8" name="Rectangle 7">
              <a:extLst>
                <a:ext uri="{FF2B5EF4-FFF2-40B4-BE49-F238E27FC236}">
                  <a16:creationId xmlns:a16="http://schemas.microsoft.com/office/drawing/2014/main" id="{7F7085E3-22C4-627B-EFB8-84D2BEB92F87}"/>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9" name="doc page">
            <a:extLst>
              <a:ext uri="{FF2B5EF4-FFF2-40B4-BE49-F238E27FC236}">
                <a16:creationId xmlns:a16="http://schemas.microsoft.com/office/drawing/2014/main" id="{0D82DABE-D56E-F672-0DCE-B4EDE505449A}"/>
              </a:ext>
            </a:extLst>
          </p:cNvPr>
          <p:cNvSpPr>
            <a:spLocks noGrp="1"/>
          </p:cNvSpPr>
          <p:nvPr>
            <p:ph type="pic" sz="quarter" idx="26"/>
          </p:nvPr>
        </p:nvSpPr>
        <p:spPr>
          <a:xfrm>
            <a:off x="244969" y="2118876"/>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0" name="information">
            <a:extLst>
              <a:ext uri="{FF2B5EF4-FFF2-40B4-BE49-F238E27FC236}">
                <a16:creationId xmlns:a16="http://schemas.microsoft.com/office/drawing/2014/main" id="{5F9C3F72-0EC0-8F53-DF28-E3129FA9B30A}"/>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9C39ECBB-3A0A-550F-6DCB-A65A940BE92E}"/>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76B79180-C942-70C0-1592-BEB460D556BC}"/>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12" name="Footer Placeholder 4">
            <a:extLst>
              <a:ext uri="{FF2B5EF4-FFF2-40B4-BE49-F238E27FC236}">
                <a16:creationId xmlns:a16="http://schemas.microsoft.com/office/drawing/2014/main" id="{558D2877-FBE6-0798-095F-D3F11904D00E}"/>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11" name="title">
            <a:extLst>
              <a:ext uri="{FF2B5EF4-FFF2-40B4-BE49-F238E27FC236}">
                <a16:creationId xmlns:a16="http://schemas.microsoft.com/office/drawing/2014/main" id="{105C5417-8EBB-A24C-FC77-19230A2E32A4}"/>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285166237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10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Double Docs">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3B926B9D-1C09-D642-9B3C-FA9E20E8B8D5}"/>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5936103 h 5936103"/>
              <a:gd name="connsiteX3" fmla="*/ 0 w 2508490"/>
              <a:gd name="connsiteY3" fmla="*/ 5936103 h 5936103"/>
              <a:gd name="connsiteX4" fmla="*/ 0 w 2508490"/>
              <a:gd name="connsiteY4" fmla="*/ 0 h 5936103"/>
              <a:gd name="connsiteX5" fmla="*/ 0 w 2508490"/>
              <a:gd name="connsiteY5" fmla="*/ 0 h 5936103"/>
              <a:gd name="connsiteX6" fmla="*/ 0 w 2508490"/>
              <a:gd name="connsiteY6" fmla="*/ 0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490" h="5936103">
                <a:moveTo>
                  <a:pt x="0" y="0"/>
                </a:moveTo>
                <a:lnTo>
                  <a:pt x="2508490" y="0"/>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grpSp>
        <p:nvGrpSpPr>
          <p:cNvPr id="16" name="pages icon">
            <a:extLst>
              <a:ext uri="{FF2B5EF4-FFF2-40B4-BE49-F238E27FC236}">
                <a16:creationId xmlns:a16="http://schemas.microsoft.com/office/drawing/2014/main" id="{FE6E2571-3124-8D4E-BA1E-C5F4A53F7051}"/>
              </a:ext>
            </a:extLst>
          </p:cNvPr>
          <p:cNvGrpSpPr/>
          <p:nvPr userDrawn="1"/>
        </p:nvGrpSpPr>
        <p:grpSpPr>
          <a:xfrm>
            <a:off x="518669" y="1516243"/>
            <a:ext cx="1490273" cy="1949614"/>
            <a:chOff x="5738790" y="2089534"/>
            <a:chExt cx="2092376" cy="2737300"/>
          </a:xfrm>
          <a:effectLst>
            <a:outerShdw blurRad="50800" sx="102000" sy="102000" algn="ctr" rotWithShape="0">
              <a:prstClr val="black">
                <a:alpha val="10000"/>
              </a:prstClr>
            </a:outerShdw>
          </a:effectLst>
        </p:grpSpPr>
        <p:sp>
          <p:nvSpPr>
            <p:cNvPr id="20" name="Rectangle 19">
              <a:extLst>
                <a:ext uri="{FF2B5EF4-FFF2-40B4-BE49-F238E27FC236}">
                  <a16:creationId xmlns:a16="http://schemas.microsoft.com/office/drawing/2014/main" id="{BF0F79E0-3464-B342-B300-B3201B4590B2}"/>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1" name="Rectangle 20">
              <a:extLst>
                <a:ext uri="{FF2B5EF4-FFF2-40B4-BE49-F238E27FC236}">
                  <a16:creationId xmlns:a16="http://schemas.microsoft.com/office/drawing/2014/main" id="{841C27B1-39D6-CD4C-8A54-69EC3FB8BB33}"/>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2" name="Rectangle 21">
              <a:extLst>
                <a:ext uri="{FF2B5EF4-FFF2-40B4-BE49-F238E27FC236}">
                  <a16:creationId xmlns:a16="http://schemas.microsoft.com/office/drawing/2014/main" id="{FF56F38A-DE0D-0643-8265-56B51DDAFAAC}"/>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26" name="doc page">
            <a:extLst>
              <a:ext uri="{FF2B5EF4-FFF2-40B4-BE49-F238E27FC236}">
                <a16:creationId xmlns:a16="http://schemas.microsoft.com/office/drawing/2014/main" id="{B0D592C5-996D-2440-A0FB-B20F8768B8CB}"/>
              </a:ext>
            </a:extLst>
          </p:cNvPr>
          <p:cNvSpPr>
            <a:spLocks noGrp="1"/>
          </p:cNvSpPr>
          <p:nvPr>
            <p:ph type="pic" sz="quarter" idx="26"/>
          </p:nvPr>
        </p:nvSpPr>
        <p:spPr>
          <a:xfrm>
            <a:off x="536053" y="1545585"/>
            <a:ext cx="1436890" cy="1862205"/>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9" name="information">
            <a:extLst>
              <a:ext uri="{FF2B5EF4-FFF2-40B4-BE49-F238E27FC236}">
                <a16:creationId xmlns:a16="http://schemas.microsoft.com/office/drawing/2014/main" id="{AF0BE03D-A721-9942-A430-98915B84CEA2}"/>
              </a:ext>
            </a:extLst>
          </p:cNvPr>
          <p:cNvSpPr>
            <a:spLocks noGrp="1"/>
          </p:cNvSpPr>
          <p:nvPr>
            <p:ph type="body" sz="quarter" idx="30" hasCustomPrompt="1"/>
          </p:nvPr>
        </p:nvSpPr>
        <p:spPr>
          <a:xfrm>
            <a:off x="227277" y="3502262"/>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grpSp>
        <p:nvGrpSpPr>
          <p:cNvPr id="24" name="pages icon">
            <a:extLst>
              <a:ext uri="{FF2B5EF4-FFF2-40B4-BE49-F238E27FC236}">
                <a16:creationId xmlns:a16="http://schemas.microsoft.com/office/drawing/2014/main" id="{ADD41EEF-DC2B-8E46-9FD8-63B850B33222}"/>
              </a:ext>
            </a:extLst>
          </p:cNvPr>
          <p:cNvGrpSpPr/>
          <p:nvPr userDrawn="1"/>
        </p:nvGrpSpPr>
        <p:grpSpPr>
          <a:xfrm>
            <a:off x="518669" y="4134112"/>
            <a:ext cx="1490273" cy="1949614"/>
            <a:chOff x="5738790" y="2089534"/>
            <a:chExt cx="2092376" cy="2737300"/>
          </a:xfrm>
          <a:effectLst>
            <a:outerShdw blurRad="50800" sx="102000" sy="102000" algn="ctr" rotWithShape="0">
              <a:prstClr val="black">
                <a:alpha val="10000"/>
              </a:prstClr>
            </a:outerShdw>
          </a:effectLst>
        </p:grpSpPr>
        <p:sp>
          <p:nvSpPr>
            <p:cNvPr id="27" name="Rectangle 26">
              <a:extLst>
                <a:ext uri="{FF2B5EF4-FFF2-40B4-BE49-F238E27FC236}">
                  <a16:creationId xmlns:a16="http://schemas.microsoft.com/office/drawing/2014/main" id="{4F2135E1-1CFF-E247-8F4C-894EA3123971}"/>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37" name="Rectangle 36">
              <a:extLst>
                <a:ext uri="{FF2B5EF4-FFF2-40B4-BE49-F238E27FC236}">
                  <a16:creationId xmlns:a16="http://schemas.microsoft.com/office/drawing/2014/main" id="{44766DD7-48B5-E64F-AB95-6DF91A824BD4}"/>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38" name="Rectangle 37">
              <a:extLst>
                <a:ext uri="{FF2B5EF4-FFF2-40B4-BE49-F238E27FC236}">
                  <a16:creationId xmlns:a16="http://schemas.microsoft.com/office/drawing/2014/main" id="{9D09C3CB-8021-9148-B7C6-7F7EFC7481EF}"/>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39" name="doc page">
            <a:extLst>
              <a:ext uri="{FF2B5EF4-FFF2-40B4-BE49-F238E27FC236}">
                <a16:creationId xmlns:a16="http://schemas.microsoft.com/office/drawing/2014/main" id="{FE182AB8-190B-1D48-9882-B06BFE65B3C1}"/>
              </a:ext>
            </a:extLst>
          </p:cNvPr>
          <p:cNvSpPr>
            <a:spLocks noGrp="1"/>
          </p:cNvSpPr>
          <p:nvPr>
            <p:ph type="pic" sz="quarter" idx="31"/>
          </p:nvPr>
        </p:nvSpPr>
        <p:spPr>
          <a:xfrm>
            <a:off x="536053" y="4163454"/>
            <a:ext cx="1436890" cy="1862205"/>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41" name="information">
            <a:extLst>
              <a:ext uri="{FF2B5EF4-FFF2-40B4-BE49-F238E27FC236}">
                <a16:creationId xmlns:a16="http://schemas.microsoft.com/office/drawing/2014/main" id="{DFE98366-5A70-2849-A5DC-D1F91CD8225F}"/>
              </a:ext>
            </a:extLst>
          </p:cNvPr>
          <p:cNvSpPr>
            <a:spLocks noGrp="1"/>
          </p:cNvSpPr>
          <p:nvPr>
            <p:ph type="body" sz="quarter" idx="32" hasCustomPrompt="1"/>
          </p:nvPr>
        </p:nvSpPr>
        <p:spPr>
          <a:xfrm>
            <a:off x="227277" y="6120131"/>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3" name="Triangle 2">
            <a:extLst>
              <a:ext uri="{FF2B5EF4-FFF2-40B4-BE49-F238E27FC236}">
                <a16:creationId xmlns:a16="http://schemas.microsoft.com/office/drawing/2014/main" id="{85318BDA-49A0-A04F-AC76-5B0584720883}"/>
              </a:ext>
            </a:extLst>
          </p:cNvPr>
          <p:cNvSpPr/>
          <p:nvPr userDrawn="1"/>
        </p:nvSpPr>
        <p:spPr>
          <a:xfrm rot="16200000">
            <a:off x="2266704" y="2369979"/>
            <a:ext cx="338789" cy="1447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43" name="Triangle 42">
            <a:extLst>
              <a:ext uri="{FF2B5EF4-FFF2-40B4-BE49-F238E27FC236}">
                <a16:creationId xmlns:a16="http://schemas.microsoft.com/office/drawing/2014/main" id="{3C999FC1-56ED-FF40-9B83-868A25D2B60B}"/>
              </a:ext>
            </a:extLst>
          </p:cNvPr>
          <p:cNvSpPr/>
          <p:nvPr userDrawn="1"/>
        </p:nvSpPr>
        <p:spPr>
          <a:xfrm rot="16200000">
            <a:off x="2266704" y="5073708"/>
            <a:ext cx="338789" cy="1447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Slide Number Placeholder 5">
            <a:extLst>
              <a:ext uri="{FF2B5EF4-FFF2-40B4-BE49-F238E27FC236}">
                <a16:creationId xmlns:a16="http://schemas.microsoft.com/office/drawing/2014/main" id="{5DA8A22C-7D4E-C1F2-C30F-877A00A67D22}"/>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14" name="cite">
            <a:extLst>
              <a:ext uri="{FF2B5EF4-FFF2-40B4-BE49-F238E27FC236}">
                <a16:creationId xmlns:a16="http://schemas.microsoft.com/office/drawing/2014/main" id="{6D1C7700-C6FF-AB82-DF6C-62760F4B5248}"/>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15" name="title">
            <a:extLst>
              <a:ext uri="{FF2B5EF4-FFF2-40B4-BE49-F238E27FC236}">
                <a16:creationId xmlns:a16="http://schemas.microsoft.com/office/drawing/2014/main" id="{30290E50-B03B-60A3-313C-1B4B57E82072}"/>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4" name="Footer Placeholder 4">
            <a:extLst>
              <a:ext uri="{FF2B5EF4-FFF2-40B4-BE49-F238E27FC236}">
                <a16:creationId xmlns:a16="http://schemas.microsoft.com/office/drawing/2014/main" id="{5DF7167B-F4A5-3631-538C-43D9E7D7B7AD}"/>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80294438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10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Double Docs">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3B926B9D-1C09-D642-9B3C-FA9E20E8B8D5}"/>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5936103 h 5936103"/>
              <a:gd name="connsiteX3" fmla="*/ 0 w 2508490"/>
              <a:gd name="connsiteY3" fmla="*/ 5936103 h 5936103"/>
              <a:gd name="connsiteX4" fmla="*/ 0 w 2508490"/>
              <a:gd name="connsiteY4" fmla="*/ 0 h 5936103"/>
              <a:gd name="connsiteX5" fmla="*/ 0 w 2508490"/>
              <a:gd name="connsiteY5" fmla="*/ 0 h 5936103"/>
              <a:gd name="connsiteX6" fmla="*/ 0 w 2508490"/>
              <a:gd name="connsiteY6" fmla="*/ 0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490" h="5936103">
                <a:moveTo>
                  <a:pt x="0" y="0"/>
                </a:moveTo>
                <a:lnTo>
                  <a:pt x="2508490" y="0"/>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grpSp>
        <p:nvGrpSpPr>
          <p:cNvPr id="16" name="pages icon">
            <a:extLst>
              <a:ext uri="{FF2B5EF4-FFF2-40B4-BE49-F238E27FC236}">
                <a16:creationId xmlns:a16="http://schemas.microsoft.com/office/drawing/2014/main" id="{FE6E2571-3124-8D4E-BA1E-C5F4A53F7051}"/>
              </a:ext>
            </a:extLst>
          </p:cNvPr>
          <p:cNvGrpSpPr/>
          <p:nvPr userDrawn="1"/>
        </p:nvGrpSpPr>
        <p:grpSpPr>
          <a:xfrm>
            <a:off x="518669" y="1516243"/>
            <a:ext cx="1490273" cy="1949614"/>
            <a:chOff x="5738790" y="2089534"/>
            <a:chExt cx="2092376" cy="2737300"/>
          </a:xfrm>
          <a:effectLst>
            <a:outerShdw blurRad="50800" sx="102000" sy="102000" algn="ctr" rotWithShape="0">
              <a:prstClr val="black">
                <a:alpha val="10000"/>
              </a:prstClr>
            </a:outerShdw>
          </a:effectLst>
        </p:grpSpPr>
        <p:sp>
          <p:nvSpPr>
            <p:cNvPr id="20" name="Rectangle 19">
              <a:extLst>
                <a:ext uri="{FF2B5EF4-FFF2-40B4-BE49-F238E27FC236}">
                  <a16:creationId xmlns:a16="http://schemas.microsoft.com/office/drawing/2014/main" id="{BF0F79E0-3464-B342-B300-B3201B4590B2}"/>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1" name="Rectangle 20">
              <a:extLst>
                <a:ext uri="{FF2B5EF4-FFF2-40B4-BE49-F238E27FC236}">
                  <a16:creationId xmlns:a16="http://schemas.microsoft.com/office/drawing/2014/main" id="{841C27B1-39D6-CD4C-8A54-69EC3FB8BB33}"/>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2" name="Rectangle 21">
              <a:extLst>
                <a:ext uri="{FF2B5EF4-FFF2-40B4-BE49-F238E27FC236}">
                  <a16:creationId xmlns:a16="http://schemas.microsoft.com/office/drawing/2014/main" id="{FF56F38A-DE0D-0643-8265-56B51DDAFAAC}"/>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26" name="doc page">
            <a:extLst>
              <a:ext uri="{FF2B5EF4-FFF2-40B4-BE49-F238E27FC236}">
                <a16:creationId xmlns:a16="http://schemas.microsoft.com/office/drawing/2014/main" id="{B0D592C5-996D-2440-A0FB-B20F8768B8CB}"/>
              </a:ext>
            </a:extLst>
          </p:cNvPr>
          <p:cNvSpPr>
            <a:spLocks noGrp="1"/>
          </p:cNvSpPr>
          <p:nvPr>
            <p:ph type="pic" sz="quarter" idx="26"/>
          </p:nvPr>
        </p:nvSpPr>
        <p:spPr>
          <a:xfrm>
            <a:off x="536053" y="1545585"/>
            <a:ext cx="1436890" cy="1862205"/>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9" name="information">
            <a:extLst>
              <a:ext uri="{FF2B5EF4-FFF2-40B4-BE49-F238E27FC236}">
                <a16:creationId xmlns:a16="http://schemas.microsoft.com/office/drawing/2014/main" id="{AF0BE03D-A721-9942-A430-98915B84CEA2}"/>
              </a:ext>
            </a:extLst>
          </p:cNvPr>
          <p:cNvSpPr>
            <a:spLocks noGrp="1"/>
          </p:cNvSpPr>
          <p:nvPr>
            <p:ph type="body" sz="quarter" idx="30" hasCustomPrompt="1"/>
          </p:nvPr>
        </p:nvSpPr>
        <p:spPr>
          <a:xfrm>
            <a:off x="227277" y="3502262"/>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grpSp>
        <p:nvGrpSpPr>
          <p:cNvPr id="24" name="pages icon">
            <a:extLst>
              <a:ext uri="{FF2B5EF4-FFF2-40B4-BE49-F238E27FC236}">
                <a16:creationId xmlns:a16="http://schemas.microsoft.com/office/drawing/2014/main" id="{ADD41EEF-DC2B-8E46-9FD8-63B850B33222}"/>
              </a:ext>
            </a:extLst>
          </p:cNvPr>
          <p:cNvGrpSpPr/>
          <p:nvPr userDrawn="1"/>
        </p:nvGrpSpPr>
        <p:grpSpPr>
          <a:xfrm>
            <a:off x="518669" y="4134112"/>
            <a:ext cx="1490273" cy="1949614"/>
            <a:chOff x="5738790" y="2089534"/>
            <a:chExt cx="2092376" cy="2737300"/>
          </a:xfrm>
          <a:effectLst>
            <a:outerShdw blurRad="50800" sx="102000" sy="102000" algn="ctr" rotWithShape="0">
              <a:prstClr val="black">
                <a:alpha val="10000"/>
              </a:prstClr>
            </a:outerShdw>
          </a:effectLst>
        </p:grpSpPr>
        <p:sp>
          <p:nvSpPr>
            <p:cNvPr id="27" name="Rectangle 26">
              <a:extLst>
                <a:ext uri="{FF2B5EF4-FFF2-40B4-BE49-F238E27FC236}">
                  <a16:creationId xmlns:a16="http://schemas.microsoft.com/office/drawing/2014/main" id="{4F2135E1-1CFF-E247-8F4C-894EA3123971}"/>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37" name="Rectangle 36">
              <a:extLst>
                <a:ext uri="{FF2B5EF4-FFF2-40B4-BE49-F238E27FC236}">
                  <a16:creationId xmlns:a16="http://schemas.microsoft.com/office/drawing/2014/main" id="{44766DD7-48B5-E64F-AB95-6DF91A824BD4}"/>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38" name="Rectangle 37">
              <a:extLst>
                <a:ext uri="{FF2B5EF4-FFF2-40B4-BE49-F238E27FC236}">
                  <a16:creationId xmlns:a16="http://schemas.microsoft.com/office/drawing/2014/main" id="{9D09C3CB-8021-9148-B7C6-7F7EFC7481EF}"/>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39" name="doc page">
            <a:extLst>
              <a:ext uri="{FF2B5EF4-FFF2-40B4-BE49-F238E27FC236}">
                <a16:creationId xmlns:a16="http://schemas.microsoft.com/office/drawing/2014/main" id="{FE182AB8-190B-1D48-9882-B06BFE65B3C1}"/>
              </a:ext>
            </a:extLst>
          </p:cNvPr>
          <p:cNvSpPr>
            <a:spLocks noGrp="1"/>
          </p:cNvSpPr>
          <p:nvPr>
            <p:ph type="pic" sz="quarter" idx="31"/>
          </p:nvPr>
        </p:nvSpPr>
        <p:spPr>
          <a:xfrm>
            <a:off x="536053" y="4163454"/>
            <a:ext cx="1436890" cy="1862205"/>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41" name="information">
            <a:extLst>
              <a:ext uri="{FF2B5EF4-FFF2-40B4-BE49-F238E27FC236}">
                <a16:creationId xmlns:a16="http://schemas.microsoft.com/office/drawing/2014/main" id="{DFE98366-5A70-2849-A5DC-D1F91CD8225F}"/>
              </a:ext>
            </a:extLst>
          </p:cNvPr>
          <p:cNvSpPr>
            <a:spLocks noGrp="1"/>
          </p:cNvSpPr>
          <p:nvPr>
            <p:ph type="body" sz="quarter" idx="32" hasCustomPrompt="1"/>
          </p:nvPr>
        </p:nvSpPr>
        <p:spPr>
          <a:xfrm>
            <a:off x="227277" y="6120131"/>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3" name="Triangle 2">
            <a:extLst>
              <a:ext uri="{FF2B5EF4-FFF2-40B4-BE49-F238E27FC236}">
                <a16:creationId xmlns:a16="http://schemas.microsoft.com/office/drawing/2014/main" id="{85318BDA-49A0-A04F-AC76-5B0584720883}"/>
              </a:ext>
            </a:extLst>
          </p:cNvPr>
          <p:cNvSpPr/>
          <p:nvPr userDrawn="1"/>
        </p:nvSpPr>
        <p:spPr>
          <a:xfrm rot="16200000">
            <a:off x="2266704" y="2369979"/>
            <a:ext cx="338789" cy="1447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43" name="Triangle 42">
            <a:extLst>
              <a:ext uri="{FF2B5EF4-FFF2-40B4-BE49-F238E27FC236}">
                <a16:creationId xmlns:a16="http://schemas.microsoft.com/office/drawing/2014/main" id="{3C999FC1-56ED-FF40-9B83-868A25D2B60B}"/>
              </a:ext>
            </a:extLst>
          </p:cNvPr>
          <p:cNvSpPr/>
          <p:nvPr userDrawn="1"/>
        </p:nvSpPr>
        <p:spPr>
          <a:xfrm rot="16200000">
            <a:off x="2266704" y="5073708"/>
            <a:ext cx="338789" cy="1447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2" name="Slide Number Placeholder 5">
            <a:extLst>
              <a:ext uri="{FF2B5EF4-FFF2-40B4-BE49-F238E27FC236}">
                <a16:creationId xmlns:a16="http://schemas.microsoft.com/office/drawing/2014/main" id="{24F11353-3873-772F-0F01-C6538DE978EC}"/>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4" name="cite">
            <a:extLst>
              <a:ext uri="{FF2B5EF4-FFF2-40B4-BE49-F238E27FC236}">
                <a16:creationId xmlns:a16="http://schemas.microsoft.com/office/drawing/2014/main" id="{731C52C6-5EEE-0BC2-2BB8-D621B924018F}"/>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7" name="Footer Placeholder 4">
            <a:extLst>
              <a:ext uri="{FF2B5EF4-FFF2-40B4-BE49-F238E27FC236}">
                <a16:creationId xmlns:a16="http://schemas.microsoft.com/office/drawing/2014/main" id="{E1621A37-1B7C-BA17-AFBD-CD38D3D4B0DF}"/>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6" name="title">
            <a:extLst>
              <a:ext uri="{FF2B5EF4-FFF2-40B4-BE49-F238E27FC236}">
                <a16:creationId xmlns:a16="http://schemas.microsoft.com/office/drawing/2014/main" id="{CA76CF2F-417A-2DE9-32DB-95F5AA2D7308}"/>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224716693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10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Doc">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9194E3F1-895F-FC44-A9B5-E3C4FA71D827}"/>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23" name="doc page">
            <a:extLst>
              <a:ext uri="{FF2B5EF4-FFF2-40B4-BE49-F238E27FC236}">
                <a16:creationId xmlns:a16="http://schemas.microsoft.com/office/drawing/2014/main" id="{55DCDA41-0317-6142-81F3-841C091439C2}"/>
              </a:ext>
            </a:extLst>
          </p:cNvPr>
          <p:cNvSpPr>
            <a:spLocks noGrp="1"/>
          </p:cNvSpPr>
          <p:nvPr>
            <p:ph type="pic" sz="quarter" idx="26"/>
          </p:nvPr>
        </p:nvSpPr>
        <p:spPr>
          <a:xfrm>
            <a:off x="244969" y="2118876"/>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7" name="page icon">
            <a:extLst>
              <a:ext uri="{FF2B5EF4-FFF2-40B4-BE49-F238E27FC236}">
                <a16:creationId xmlns:a16="http://schemas.microsoft.com/office/drawing/2014/main" id="{91605D4E-81FB-A54D-91AE-A2C28380266A}"/>
              </a:ext>
            </a:extLst>
          </p:cNvPr>
          <p:cNvSpPr/>
          <p:nvPr userDrawn="1"/>
        </p:nvSpPr>
        <p:spPr>
          <a:xfrm>
            <a:off x="224754" y="2089534"/>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information">
            <a:extLst>
              <a:ext uri="{FF2B5EF4-FFF2-40B4-BE49-F238E27FC236}">
                <a16:creationId xmlns:a16="http://schemas.microsoft.com/office/drawing/2014/main" id="{E97AECFD-DB88-FF41-953F-BD2BFBC35E55}"/>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E3EE32D9-A9B2-8304-6905-A98687628B25}"/>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2147D864-F7D9-8241-31AF-0158165C7A05}"/>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doc page">
            <a:extLst>
              <a:ext uri="{FF2B5EF4-FFF2-40B4-BE49-F238E27FC236}">
                <a16:creationId xmlns:a16="http://schemas.microsoft.com/office/drawing/2014/main" id="{F02C8186-C2EC-A513-A8A1-26BABD1C9CBB}"/>
              </a:ext>
            </a:extLst>
          </p:cNvPr>
          <p:cNvSpPr>
            <a:spLocks noGrp="1"/>
          </p:cNvSpPr>
          <p:nvPr>
            <p:ph type="pic" sz="quarter" idx="31"/>
          </p:nvPr>
        </p:nvSpPr>
        <p:spPr>
          <a:xfrm>
            <a:off x="243493" y="2113420"/>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6" name="title">
            <a:extLst>
              <a:ext uri="{FF2B5EF4-FFF2-40B4-BE49-F238E27FC236}">
                <a16:creationId xmlns:a16="http://schemas.microsoft.com/office/drawing/2014/main" id="{C4DCB198-F593-2076-65D0-60D8353F675F}"/>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7" name="Footer Placeholder 4">
            <a:extLst>
              <a:ext uri="{FF2B5EF4-FFF2-40B4-BE49-F238E27FC236}">
                <a16:creationId xmlns:a16="http://schemas.microsoft.com/office/drawing/2014/main" id="{9B5C2420-FAEC-18D6-E299-1B58A325870A}"/>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93249830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10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Doc">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8154180F-8EEE-AF4F-8952-AB8C42D4DEC2}"/>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82D43C37-CD43-FE41-90B1-CF16F0EB4A99}"/>
              </a:ext>
            </a:extLst>
          </p:cNvPr>
          <p:cNvSpPr/>
          <p:nvPr userDrawn="1"/>
        </p:nvSpPr>
        <p:spPr>
          <a:xfrm>
            <a:off x="224754" y="2089534"/>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1" name="doc page">
            <a:extLst>
              <a:ext uri="{FF2B5EF4-FFF2-40B4-BE49-F238E27FC236}">
                <a16:creationId xmlns:a16="http://schemas.microsoft.com/office/drawing/2014/main" id="{92E01F56-2331-914B-9315-74BC317FA161}"/>
              </a:ext>
            </a:extLst>
          </p:cNvPr>
          <p:cNvSpPr>
            <a:spLocks noGrp="1"/>
          </p:cNvSpPr>
          <p:nvPr>
            <p:ph type="pic" sz="quarter" idx="26"/>
          </p:nvPr>
        </p:nvSpPr>
        <p:spPr>
          <a:xfrm>
            <a:off x="244969" y="2118876"/>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4" name="information">
            <a:extLst>
              <a:ext uri="{FF2B5EF4-FFF2-40B4-BE49-F238E27FC236}">
                <a16:creationId xmlns:a16="http://schemas.microsoft.com/office/drawing/2014/main" id="{5B6A9F6E-D1C3-D64D-AF0E-7BF861BC2FF0}"/>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9893B1E0-54F4-D074-FF7B-929EF1105478}"/>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E4D2B18C-A94D-408D-0076-D9BCD79A3993}"/>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Footer Placeholder 4">
            <a:extLst>
              <a:ext uri="{FF2B5EF4-FFF2-40B4-BE49-F238E27FC236}">
                <a16:creationId xmlns:a16="http://schemas.microsoft.com/office/drawing/2014/main" id="{6BBFD5B5-9DC6-3489-9ECD-CE957B3BD027}"/>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5" name="title">
            <a:extLst>
              <a:ext uri="{FF2B5EF4-FFF2-40B4-BE49-F238E27FC236}">
                <a16:creationId xmlns:a16="http://schemas.microsoft.com/office/drawing/2014/main" id="{87EA2021-13C4-2543-A4E6-57C6E9BEBA9A}"/>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268324727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10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DocsH">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816DA5F1-6A43-4E46-9728-BBDFB0738C11}"/>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grpSp>
        <p:nvGrpSpPr>
          <p:cNvPr id="15" name="pages icon">
            <a:extLst>
              <a:ext uri="{FF2B5EF4-FFF2-40B4-BE49-F238E27FC236}">
                <a16:creationId xmlns:a16="http://schemas.microsoft.com/office/drawing/2014/main" id="{5E5068D2-0BBA-0046-A5AC-37F58E4DD742}"/>
              </a:ext>
            </a:extLst>
          </p:cNvPr>
          <p:cNvGrpSpPr/>
          <p:nvPr userDrawn="1"/>
        </p:nvGrpSpPr>
        <p:grpSpPr>
          <a:xfrm>
            <a:off x="206017" y="2650306"/>
            <a:ext cx="2092376" cy="1617995"/>
            <a:chOff x="5738790" y="2089534"/>
            <a:chExt cx="2092376" cy="2737300"/>
          </a:xfrm>
          <a:effectLst>
            <a:outerShdw blurRad="50800" sx="102000" sy="102000" algn="ctr" rotWithShape="0">
              <a:prstClr val="black">
                <a:alpha val="10000"/>
              </a:prstClr>
            </a:outerShdw>
          </a:effectLst>
        </p:grpSpPr>
        <p:sp>
          <p:nvSpPr>
            <p:cNvPr id="16" name="Rectangle 15">
              <a:extLst>
                <a:ext uri="{FF2B5EF4-FFF2-40B4-BE49-F238E27FC236}">
                  <a16:creationId xmlns:a16="http://schemas.microsoft.com/office/drawing/2014/main" id="{95EA8269-A385-BE49-9FB7-E0DFF4E39989}"/>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7" name="Rectangle 16">
              <a:extLst>
                <a:ext uri="{FF2B5EF4-FFF2-40B4-BE49-F238E27FC236}">
                  <a16:creationId xmlns:a16="http://schemas.microsoft.com/office/drawing/2014/main" id="{7F98D555-6766-3946-B14F-C293633735BA}"/>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8" name="Rectangle 17">
              <a:extLst>
                <a:ext uri="{FF2B5EF4-FFF2-40B4-BE49-F238E27FC236}">
                  <a16:creationId xmlns:a16="http://schemas.microsoft.com/office/drawing/2014/main" id="{6B23E2E5-F214-A742-BB67-4FA5C79F7B24}"/>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33" name="doc page">
            <a:extLst>
              <a:ext uri="{FF2B5EF4-FFF2-40B4-BE49-F238E27FC236}">
                <a16:creationId xmlns:a16="http://schemas.microsoft.com/office/drawing/2014/main" id="{E67D8CFC-9BE4-B847-8D35-46C9E68DF9DC}"/>
              </a:ext>
            </a:extLst>
          </p:cNvPr>
          <p:cNvSpPr>
            <a:spLocks noGrp="1"/>
          </p:cNvSpPr>
          <p:nvPr>
            <p:ph type="pic" sz="quarter" idx="26"/>
          </p:nvPr>
        </p:nvSpPr>
        <p:spPr>
          <a:xfrm>
            <a:off x="233627" y="2650306"/>
            <a:ext cx="2037156" cy="1571280"/>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9" name="information">
            <a:extLst>
              <a:ext uri="{FF2B5EF4-FFF2-40B4-BE49-F238E27FC236}">
                <a16:creationId xmlns:a16="http://schemas.microsoft.com/office/drawing/2014/main" id="{D7F52814-3E78-AF48-A5FF-EDFA2D153BB7}"/>
              </a:ext>
            </a:extLst>
          </p:cNvPr>
          <p:cNvSpPr>
            <a:spLocks noGrp="1"/>
          </p:cNvSpPr>
          <p:nvPr>
            <p:ph type="body" sz="quarter" idx="30" hasCustomPrompt="1"/>
          </p:nvPr>
        </p:nvSpPr>
        <p:spPr>
          <a:xfrm>
            <a:off x="227277" y="4416552"/>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9CEE811E-BB80-DF23-831F-C8B6735329F2}"/>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0F8B11A2-302E-B5D7-AC7D-C72B96AA3B0F}"/>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5" name="title">
            <a:extLst>
              <a:ext uri="{FF2B5EF4-FFF2-40B4-BE49-F238E27FC236}">
                <a16:creationId xmlns:a16="http://schemas.microsoft.com/office/drawing/2014/main" id="{7D223F41-7BB1-E4A4-77BC-9D4EE6FDFA1B}"/>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6" name="Footer Placeholder 4">
            <a:extLst>
              <a:ext uri="{FF2B5EF4-FFF2-40B4-BE49-F238E27FC236}">
                <a16:creationId xmlns:a16="http://schemas.microsoft.com/office/drawing/2014/main" id="{72C33631-8F77-C66B-E5C7-AC8D6E4171BF}"/>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323242316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10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DocsH">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D0BBA61F-2456-0F42-8279-05A60C0A1286}"/>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grpSp>
        <p:nvGrpSpPr>
          <p:cNvPr id="4" name="pages icon">
            <a:extLst>
              <a:ext uri="{FF2B5EF4-FFF2-40B4-BE49-F238E27FC236}">
                <a16:creationId xmlns:a16="http://schemas.microsoft.com/office/drawing/2014/main" id="{E9EFC415-B836-3910-75F8-04E3CC3D0E9B}"/>
              </a:ext>
            </a:extLst>
          </p:cNvPr>
          <p:cNvGrpSpPr/>
          <p:nvPr userDrawn="1"/>
        </p:nvGrpSpPr>
        <p:grpSpPr>
          <a:xfrm>
            <a:off x="206017" y="2650306"/>
            <a:ext cx="2092376" cy="1617995"/>
            <a:chOff x="5738790" y="2089534"/>
            <a:chExt cx="2092376" cy="2737300"/>
          </a:xfrm>
          <a:effectLst>
            <a:outerShdw blurRad="50800" sx="102000" sy="102000" algn="ctr" rotWithShape="0">
              <a:prstClr val="black">
                <a:alpha val="10000"/>
              </a:prstClr>
            </a:outerShdw>
          </a:effectLst>
        </p:grpSpPr>
        <p:sp>
          <p:nvSpPr>
            <p:cNvPr id="5" name="Rectangle 4">
              <a:extLst>
                <a:ext uri="{FF2B5EF4-FFF2-40B4-BE49-F238E27FC236}">
                  <a16:creationId xmlns:a16="http://schemas.microsoft.com/office/drawing/2014/main" id="{F67D5682-811F-3F95-BF02-7E4C38DE727D}"/>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7" name="Rectangle 6">
              <a:extLst>
                <a:ext uri="{FF2B5EF4-FFF2-40B4-BE49-F238E27FC236}">
                  <a16:creationId xmlns:a16="http://schemas.microsoft.com/office/drawing/2014/main" id="{46DABE33-21A3-2F69-8B6E-724E3CCE2E46}"/>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8" name="Rectangle 7">
              <a:extLst>
                <a:ext uri="{FF2B5EF4-FFF2-40B4-BE49-F238E27FC236}">
                  <a16:creationId xmlns:a16="http://schemas.microsoft.com/office/drawing/2014/main" id="{968AC98B-4A0E-963D-B643-3C173FFBF9BD}"/>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9" name="doc page">
            <a:extLst>
              <a:ext uri="{FF2B5EF4-FFF2-40B4-BE49-F238E27FC236}">
                <a16:creationId xmlns:a16="http://schemas.microsoft.com/office/drawing/2014/main" id="{1F399A5D-E062-C276-1C64-29B5D955DC5A}"/>
              </a:ext>
            </a:extLst>
          </p:cNvPr>
          <p:cNvSpPr>
            <a:spLocks noGrp="1"/>
          </p:cNvSpPr>
          <p:nvPr>
            <p:ph type="pic" sz="quarter" idx="26"/>
          </p:nvPr>
        </p:nvSpPr>
        <p:spPr>
          <a:xfrm>
            <a:off x="233627" y="2650306"/>
            <a:ext cx="2037156" cy="1571280"/>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4" name="information">
            <a:extLst>
              <a:ext uri="{FF2B5EF4-FFF2-40B4-BE49-F238E27FC236}">
                <a16:creationId xmlns:a16="http://schemas.microsoft.com/office/drawing/2014/main" id="{BBEC30D4-BEE4-7645-B73A-36714D8D60FC}"/>
              </a:ext>
            </a:extLst>
          </p:cNvPr>
          <p:cNvSpPr>
            <a:spLocks noGrp="1"/>
          </p:cNvSpPr>
          <p:nvPr>
            <p:ph type="body" sz="quarter" idx="30" hasCustomPrompt="1"/>
          </p:nvPr>
        </p:nvSpPr>
        <p:spPr>
          <a:xfrm>
            <a:off x="227277" y="4416552"/>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EE5A9DB6-3483-34BD-F6F1-3718A404C898}"/>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B047E11C-5D34-A9BC-E8D5-3E1F0490A8BF}"/>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11" name="Footer Placeholder 4">
            <a:extLst>
              <a:ext uri="{FF2B5EF4-FFF2-40B4-BE49-F238E27FC236}">
                <a16:creationId xmlns:a16="http://schemas.microsoft.com/office/drawing/2014/main" id="{C61A8142-82E2-E062-EAA8-8E198074E362}"/>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10" name="title">
            <a:extLst>
              <a:ext uri="{FF2B5EF4-FFF2-40B4-BE49-F238E27FC236}">
                <a16:creationId xmlns:a16="http://schemas.microsoft.com/office/drawing/2014/main" id="{519B4B80-ACC0-DA2A-1C79-FFE7C1757C14}"/>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307032067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10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DocH">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C0F2E2A0-E643-8947-8F79-00A94488DD2F}"/>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DDD73EDB-E872-7340-B0C8-944891B5E1FD}"/>
              </a:ext>
            </a:extLst>
          </p:cNvPr>
          <p:cNvSpPr/>
          <p:nvPr userDrawn="1"/>
        </p:nvSpPr>
        <p:spPr>
          <a:xfrm>
            <a:off x="224754" y="2650306"/>
            <a:ext cx="2054902" cy="1571280"/>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9" name="doc page">
            <a:extLst>
              <a:ext uri="{FF2B5EF4-FFF2-40B4-BE49-F238E27FC236}">
                <a16:creationId xmlns:a16="http://schemas.microsoft.com/office/drawing/2014/main" id="{45F7B74E-8BD7-9E43-9F2B-2C0CD6609CD9}"/>
              </a:ext>
            </a:extLst>
          </p:cNvPr>
          <p:cNvSpPr>
            <a:spLocks noGrp="1"/>
          </p:cNvSpPr>
          <p:nvPr>
            <p:ph type="pic" sz="quarter" idx="26"/>
          </p:nvPr>
        </p:nvSpPr>
        <p:spPr>
          <a:xfrm>
            <a:off x="233627" y="2650306"/>
            <a:ext cx="2037156" cy="1571280"/>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4" name="information">
            <a:extLst>
              <a:ext uri="{FF2B5EF4-FFF2-40B4-BE49-F238E27FC236}">
                <a16:creationId xmlns:a16="http://schemas.microsoft.com/office/drawing/2014/main" id="{0A488FBB-CDEE-FC4A-B0DD-0337F0111565}"/>
              </a:ext>
            </a:extLst>
          </p:cNvPr>
          <p:cNvSpPr>
            <a:spLocks noGrp="1"/>
          </p:cNvSpPr>
          <p:nvPr>
            <p:ph type="body" sz="quarter" idx="30" hasCustomPrompt="1"/>
          </p:nvPr>
        </p:nvSpPr>
        <p:spPr>
          <a:xfrm>
            <a:off x="227277" y="4416552"/>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3FBC8087-9AEF-1D00-A307-C0ABFFA2BFCC}"/>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04636447-435C-13D7-3EE7-B06886856BED}"/>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itle">
            <a:extLst>
              <a:ext uri="{FF2B5EF4-FFF2-40B4-BE49-F238E27FC236}">
                <a16:creationId xmlns:a16="http://schemas.microsoft.com/office/drawing/2014/main" id="{7D1734B1-49BC-C7FC-B93E-255364B88BEA}"/>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6" name="Footer Placeholder 4">
            <a:extLst>
              <a:ext uri="{FF2B5EF4-FFF2-40B4-BE49-F238E27FC236}">
                <a16:creationId xmlns:a16="http://schemas.microsoft.com/office/drawing/2014/main" id="{817DFF5F-E43C-ED98-8D09-5962030AA91A}"/>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393612358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51373" tIns="25718" rIns="51373" bIns="25718"/>
          <a:lstStyle/>
          <a:p>
            <a:pPr defTabSz="456435"/>
            <a:endParaRPr lang="en-US">
              <a:solidFill>
                <a:srgbClr val="000000"/>
              </a:solidFill>
            </a:endParaRPr>
          </a:p>
        </p:txBody>
      </p:sp>
      <p:sp>
        <p:nvSpPr>
          <p:cNvPr id="3" name="Footer Placeholder 2"/>
          <p:cNvSpPr>
            <a:spLocks noGrp="1"/>
          </p:cNvSpPr>
          <p:nvPr>
            <p:ph type="ftr" sz="quarter" idx="11"/>
          </p:nvPr>
        </p:nvSpPr>
        <p:spPr>
          <a:xfrm>
            <a:off x="4165600" y="6356352"/>
            <a:ext cx="3860800" cy="365125"/>
          </a:xfrm>
          <a:prstGeom prst="rect">
            <a:avLst/>
          </a:prstGeom>
        </p:spPr>
        <p:txBody>
          <a:bodyPr lIns="51373" tIns="25718" rIns="51373" bIns="25718"/>
          <a:lstStyle/>
          <a:p>
            <a:pPr defTabSz="456435"/>
            <a:endParaRPr lang="en-US">
              <a:solidFill>
                <a:srgbClr val="000000"/>
              </a:solidFill>
            </a:endParaRPr>
          </a:p>
        </p:txBody>
      </p:sp>
      <p:sp>
        <p:nvSpPr>
          <p:cNvPr id="4" name="Slide Number Placeholder 3"/>
          <p:cNvSpPr>
            <a:spLocks noGrp="1"/>
          </p:cNvSpPr>
          <p:nvPr>
            <p:ph type="sldNum" sz="quarter" idx="12"/>
          </p:nvPr>
        </p:nvSpPr>
        <p:spPr/>
        <p:txBody>
          <a:bodyPr/>
          <a:lstStyle/>
          <a:p>
            <a:fld id="{745D3630-B83E-914D-BA00-4E9CEC6C908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2007975"/>
      </p:ext>
    </p:extLst>
  </p:cSld>
  <p:clrMapOvr>
    <a:masterClrMapping/>
  </p:clrMapOvr>
  <p:transition spd="med">
    <p:fade/>
  </p:transition>
</p:sldLayout>
</file>

<file path=ppt/slideLayouts/slideLayout11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DocH">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BE302FAF-E193-2D40-84D1-B75DB5D57C65}"/>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5AFC9BB2-ED5E-C543-B2DC-8FC221963796}"/>
              </a:ext>
            </a:extLst>
          </p:cNvPr>
          <p:cNvSpPr/>
          <p:nvPr userDrawn="1"/>
        </p:nvSpPr>
        <p:spPr>
          <a:xfrm>
            <a:off x="224754" y="2650306"/>
            <a:ext cx="2054902" cy="1571280"/>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8" name="doc image">
            <a:extLst>
              <a:ext uri="{FF2B5EF4-FFF2-40B4-BE49-F238E27FC236}">
                <a16:creationId xmlns:a16="http://schemas.microsoft.com/office/drawing/2014/main" id="{E8A7A0CB-9DF1-8240-9739-C25F718E3D48}"/>
              </a:ext>
            </a:extLst>
          </p:cNvPr>
          <p:cNvSpPr>
            <a:spLocks noGrp="1"/>
          </p:cNvSpPr>
          <p:nvPr>
            <p:ph type="pic" sz="quarter" idx="26"/>
          </p:nvPr>
        </p:nvSpPr>
        <p:spPr>
          <a:xfrm>
            <a:off x="233627" y="2650306"/>
            <a:ext cx="2037156" cy="1571280"/>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4" name="information">
            <a:extLst>
              <a:ext uri="{FF2B5EF4-FFF2-40B4-BE49-F238E27FC236}">
                <a16:creationId xmlns:a16="http://schemas.microsoft.com/office/drawing/2014/main" id="{5E247482-01C9-574D-B68E-7D70B12562BF}"/>
              </a:ext>
            </a:extLst>
          </p:cNvPr>
          <p:cNvSpPr>
            <a:spLocks noGrp="1"/>
          </p:cNvSpPr>
          <p:nvPr>
            <p:ph type="body" sz="quarter" idx="30" hasCustomPrompt="1"/>
          </p:nvPr>
        </p:nvSpPr>
        <p:spPr>
          <a:xfrm>
            <a:off x="227277" y="4416552"/>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D7282DD3-2866-B1BF-CFC7-A1EEE44135CD}"/>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7DABE322-84F6-0CCE-7870-727BAE4650F8}"/>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Footer Placeholder 4">
            <a:extLst>
              <a:ext uri="{FF2B5EF4-FFF2-40B4-BE49-F238E27FC236}">
                <a16:creationId xmlns:a16="http://schemas.microsoft.com/office/drawing/2014/main" id="{4BFFD4A9-1089-18FC-32BE-59B8302A917F}"/>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5" name="title">
            <a:extLst>
              <a:ext uri="{FF2B5EF4-FFF2-40B4-BE49-F238E27FC236}">
                <a16:creationId xmlns:a16="http://schemas.microsoft.com/office/drawing/2014/main" id="{27EC28C0-C06B-2723-EBE2-F302F17CEC66}"/>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16312283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11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Patent 1">
    <p:spTree>
      <p:nvGrpSpPr>
        <p:cNvPr id="1" name=""/>
        <p:cNvGrpSpPr/>
        <p:nvPr/>
      </p:nvGrpSpPr>
      <p:grpSpPr>
        <a:xfrm>
          <a:off x="0" y="0"/>
          <a:ext cx="0" cy="0"/>
          <a:chOff x="0" y="0"/>
          <a:chExt cx="0" cy="0"/>
        </a:xfrm>
      </p:grpSpPr>
      <p:sp>
        <p:nvSpPr>
          <p:cNvPr id="27" name="Right Triangle 26">
            <a:extLst>
              <a:ext uri="{FF2B5EF4-FFF2-40B4-BE49-F238E27FC236}">
                <a16:creationId xmlns:a16="http://schemas.microsoft.com/office/drawing/2014/main" id="{F1199F23-A96D-E547-AB74-914EDDC96048}"/>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tx2"/>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cxnSp>
        <p:nvCxnSpPr>
          <p:cNvPr id="28" name="Straight Connector 27">
            <a:extLst>
              <a:ext uri="{FF2B5EF4-FFF2-40B4-BE49-F238E27FC236}">
                <a16:creationId xmlns:a16="http://schemas.microsoft.com/office/drawing/2014/main" id="{51770317-B11B-A747-A911-8ED31E4A1C56}"/>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58A1E210-EE61-D8F8-8DA5-9DD7882F56ED}"/>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7C4C609A-D7FB-A600-418B-83AAE4D8165F}"/>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itle">
            <a:extLst>
              <a:ext uri="{FF2B5EF4-FFF2-40B4-BE49-F238E27FC236}">
                <a16:creationId xmlns:a16="http://schemas.microsoft.com/office/drawing/2014/main" id="{CDC9A733-91FB-34F9-332B-8ABB13A537E1}"/>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
        <p:nvSpPr>
          <p:cNvPr id="6" name="Footer Placeholder 4">
            <a:extLst>
              <a:ext uri="{FF2B5EF4-FFF2-40B4-BE49-F238E27FC236}">
                <a16:creationId xmlns:a16="http://schemas.microsoft.com/office/drawing/2014/main" id="{01CD56AD-F73F-92E2-0B85-1B7CF1A9484A}"/>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3559098078"/>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11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Patent 1 Bullet">
    <p:spTree>
      <p:nvGrpSpPr>
        <p:cNvPr id="1" name=""/>
        <p:cNvGrpSpPr/>
        <p:nvPr/>
      </p:nvGrpSpPr>
      <p:grpSpPr>
        <a:xfrm>
          <a:off x="0" y="0"/>
          <a:ext cx="0" cy="0"/>
          <a:chOff x="0" y="0"/>
          <a:chExt cx="0" cy="0"/>
        </a:xfrm>
      </p:grpSpPr>
      <p:sp>
        <p:nvSpPr>
          <p:cNvPr id="27" name="Right Triangle 26">
            <a:extLst>
              <a:ext uri="{FF2B5EF4-FFF2-40B4-BE49-F238E27FC236}">
                <a16:creationId xmlns:a16="http://schemas.microsoft.com/office/drawing/2014/main" id="{CEF61DFD-C9FA-B847-8A24-88CC8087542D}"/>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tx2"/>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cxnSp>
        <p:nvCxnSpPr>
          <p:cNvPr id="28" name="Straight Connector 27">
            <a:extLst>
              <a:ext uri="{FF2B5EF4-FFF2-40B4-BE49-F238E27FC236}">
                <a16:creationId xmlns:a16="http://schemas.microsoft.com/office/drawing/2014/main" id="{9AF4E02F-3D1D-BD43-9B0E-11F8B3770F34}"/>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9A3C039-0C81-2A57-08B9-4970BA5FCCB1}"/>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105DBB5D-D54B-B55A-32C4-756CCCE5C7CA}"/>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itle">
            <a:extLst>
              <a:ext uri="{FF2B5EF4-FFF2-40B4-BE49-F238E27FC236}">
                <a16:creationId xmlns:a16="http://schemas.microsoft.com/office/drawing/2014/main" id="{E98D7289-DC05-4C17-445C-566BE463BC4C}"/>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7" name="Text Placeholder 6">
            <a:extLst>
              <a:ext uri="{FF2B5EF4-FFF2-40B4-BE49-F238E27FC236}">
                <a16:creationId xmlns:a16="http://schemas.microsoft.com/office/drawing/2014/main" id="{716EE27D-9792-D99B-6E97-36EE1E847A3D}"/>
              </a:ext>
            </a:extLst>
          </p:cNvPr>
          <p:cNvSpPr>
            <a:spLocks noGrp="1"/>
          </p:cNvSpPr>
          <p:nvPr>
            <p:ph type="body" sz="quarter" idx="32" hasCustomPrompt="1"/>
          </p:nvPr>
        </p:nvSpPr>
        <p:spPr>
          <a:xfrm>
            <a:off x="190500" y="685800"/>
            <a:ext cx="11811000" cy="1604963"/>
          </a:xfrm>
          <a:prstGeom prst="rect">
            <a:avLst/>
          </a:prstGeom>
        </p:spPr>
        <p:txBody>
          <a:bodyPr lIns="182880" tIns="365760" rIns="182880"/>
          <a:lstStyle>
            <a:lvl1pPr>
              <a:lnSpc>
                <a:spcPct val="100000"/>
              </a:lnSpc>
              <a:spcBef>
                <a:spcPts val="1800"/>
              </a:spcBef>
              <a:buClr>
                <a:schemeClr val="bg1"/>
              </a:buClr>
              <a:defRPr sz="2800">
                <a:latin typeface="Product Sans" panose="020B0403030502040203" pitchFamily="34" charset="0"/>
              </a:defRPr>
            </a:lvl1pPr>
            <a:lvl2pPr marL="512064">
              <a:lnSpc>
                <a:spcPct val="100000"/>
              </a:lnSpc>
              <a:spcBef>
                <a:spcPts val="600"/>
              </a:spcBef>
              <a:buClr>
                <a:schemeClr val="bg1"/>
              </a:buClr>
              <a:defRPr sz="2400">
                <a:latin typeface="Product Sans" panose="020B0403030502040203" pitchFamily="34" charset="0"/>
              </a:defRPr>
            </a:lvl2pPr>
            <a:lvl3pPr marL="749808" indent="-173736">
              <a:lnSpc>
                <a:spcPct val="100000"/>
              </a:lnSpc>
              <a:spcBef>
                <a:spcPts val="600"/>
              </a:spcBef>
              <a:buClr>
                <a:schemeClr val="bg1"/>
              </a:buClr>
              <a:defRPr sz="2000">
                <a:latin typeface="Product Sans" panose="020B0403030502040203" pitchFamily="34" charset="0"/>
              </a:defRPr>
            </a:lvl3pPr>
            <a:lvl4pPr marL="1371600" indent="0">
              <a:buNone/>
              <a:defRPr sz="2000">
                <a:latin typeface="Product Sans" panose="020B0403030502040203" pitchFamily="34" charset="0"/>
              </a:defRPr>
            </a:lvl4pPr>
            <a:lvl5pPr>
              <a:defRPr sz="2000">
                <a:latin typeface="Product Sans" panose="020B0403030502040203" pitchFamily="34" charset="0"/>
              </a:defRPr>
            </a:lvl5pPr>
          </a:lstStyle>
          <a:p>
            <a:pPr lvl="0"/>
            <a:r>
              <a:rPr lang="en-US"/>
              <a:t>Click to add first level</a:t>
            </a:r>
          </a:p>
          <a:p>
            <a:pPr lvl="1"/>
            <a:r>
              <a:rPr lang="en-US"/>
              <a:t>Second level</a:t>
            </a:r>
          </a:p>
          <a:p>
            <a:pPr lvl="2"/>
            <a:r>
              <a:rPr lang="en-US"/>
              <a:t>Third level</a:t>
            </a:r>
          </a:p>
        </p:txBody>
      </p:sp>
      <p:sp>
        <p:nvSpPr>
          <p:cNvPr id="6" name="Footer Placeholder 4">
            <a:extLst>
              <a:ext uri="{FF2B5EF4-FFF2-40B4-BE49-F238E27FC236}">
                <a16:creationId xmlns:a16="http://schemas.microsoft.com/office/drawing/2014/main" id="{70E5D249-70EB-A013-4730-7AA0174070BF}"/>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3922378880"/>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11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Patent 1 Sub">
    <p:spTree>
      <p:nvGrpSpPr>
        <p:cNvPr id="1" name=""/>
        <p:cNvGrpSpPr/>
        <p:nvPr/>
      </p:nvGrpSpPr>
      <p:grpSpPr>
        <a:xfrm>
          <a:off x="0" y="0"/>
          <a:ext cx="0" cy="0"/>
          <a:chOff x="0" y="0"/>
          <a:chExt cx="0" cy="0"/>
        </a:xfrm>
      </p:grpSpPr>
      <p:sp>
        <p:nvSpPr>
          <p:cNvPr id="29" name="Right Triangle 28">
            <a:extLst>
              <a:ext uri="{FF2B5EF4-FFF2-40B4-BE49-F238E27FC236}">
                <a16:creationId xmlns:a16="http://schemas.microsoft.com/office/drawing/2014/main" id="{838FD5F5-568D-DF40-97D2-160DFA9CC26A}"/>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tx2"/>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sp>
        <p:nvSpPr>
          <p:cNvPr id="27" name="Rectangle 26">
            <a:extLst>
              <a:ext uri="{FF2B5EF4-FFF2-40B4-BE49-F238E27FC236}">
                <a16:creationId xmlns:a16="http://schemas.microsoft.com/office/drawing/2014/main" id="{8F2382B5-D05D-B945-B45B-EF3AF51EECD3}"/>
              </a:ext>
            </a:extLst>
          </p:cNvPr>
          <p:cNvSpPr/>
          <p:nvPr userDrawn="1"/>
        </p:nvSpPr>
        <p:spPr>
          <a:xfrm>
            <a:off x="0" y="685800"/>
            <a:ext cx="12192000" cy="45719"/>
          </a:xfrm>
          <a:prstGeom prst="rect">
            <a:avLst/>
          </a:prstGeom>
          <a:solidFill>
            <a:srgbClr val="00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28" name="subtitle">
            <a:extLst>
              <a:ext uri="{FF2B5EF4-FFF2-40B4-BE49-F238E27FC236}">
                <a16:creationId xmlns:a16="http://schemas.microsoft.com/office/drawing/2014/main" id="{07E1CB0F-7D56-2945-88EB-228CF9C53D68}"/>
              </a:ext>
            </a:extLst>
          </p:cNvPr>
          <p:cNvSpPr>
            <a:spLocks noGrp="1"/>
          </p:cNvSpPr>
          <p:nvPr>
            <p:ph type="subTitle" idx="1" hasCustomPrompt="1"/>
          </p:nvPr>
        </p:nvSpPr>
        <p:spPr>
          <a:xfrm>
            <a:off x="-1" y="685800"/>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cxnSp>
        <p:nvCxnSpPr>
          <p:cNvPr id="30" name="Straight Connector 29">
            <a:extLst>
              <a:ext uri="{FF2B5EF4-FFF2-40B4-BE49-F238E27FC236}">
                <a16:creationId xmlns:a16="http://schemas.microsoft.com/office/drawing/2014/main" id="{C5E68296-E332-F94D-9D05-1C1E2C3AB5DC}"/>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1C7EB31E-B296-5C06-BD67-0A35EF36D76C}"/>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0562F2EE-1699-94CB-0D97-F51D64C3150C}"/>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itle">
            <a:extLst>
              <a:ext uri="{FF2B5EF4-FFF2-40B4-BE49-F238E27FC236}">
                <a16:creationId xmlns:a16="http://schemas.microsoft.com/office/drawing/2014/main" id="{B0D5EC49-EEDC-AAE8-EA8C-66F1538600F7}"/>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6" name="Footer Placeholder 4">
            <a:extLst>
              <a:ext uri="{FF2B5EF4-FFF2-40B4-BE49-F238E27FC236}">
                <a16:creationId xmlns:a16="http://schemas.microsoft.com/office/drawing/2014/main" id="{9539CC46-A881-4489-8CE1-D9386ABFD110}"/>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659042759"/>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11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Patent 1">
    <p:spTree>
      <p:nvGrpSpPr>
        <p:cNvPr id="1" name=""/>
        <p:cNvGrpSpPr/>
        <p:nvPr/>
      </p:nvGrpSpPr>
      <p:grpSpPr>
        <a:xfrm>
          <a:off x="0" y="0"/>
          <a:ext cx="0" cy="0"/>
          <a:chOff x="0" y="0"/>
          <a:chExt cx="0" cy="0"/>
        </a:xfrm>
      </p:grpSpPr>
      <p:sp>
        <p:nvSpPr>
          <p:cNvPr id="18" name="Right Triangle 17">
            <a:extLst>
              <a:ext uri="{FF2B5EF4-FFF2-40B4-BE49-F238E27FC236}">
                <a16:creationId xmlns:a16="http://schemas.microsoft.com/office/drawing/2014/main" id="{5A3C7E60-196A-E54D-AEAA-5718192943AF}"/>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tx2"/>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cxnSp>
        <p:nvCxnSpPr>
          <p:cNvPr id="19" name="Straight Connector 18">
            <a:extLst>
              <a:ext uri="{FF2B5EF4-FFF2-40B4-BE49-F238E27FC236}">
                <a16:creationId xmlns:a16="http://schemas.microsoft.com/office/drawing/2014/main" id="{CD95B27E-23CA-C04F-97FE-C5F708547F49}"/>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BBADBB33-D34C-E5AA-05D9-275B74340D3D}"/>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6C2B4D57-2AAF-B2EF-3049-EC46093B3AC0}"/>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5" name="Footer Placeholder 4">
            <a:extLst>
              <a:ext uri="{FF2B5EF4-FFF2-40B4-BE49-F238E27FC236}">
                <a16:creationId xmlns:a16="http://schemas.microsoft.com/office/drawing/2014/main" id="{75D35B59-CA51-3239-CE64-038B0B07204C}"/>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6" name="title">
            <a:extLst>
              <a:ext uri="{FF2B5EF4-FFF2-40B4-BE49-F238E27FC236}">
                <a16:creationId xmlns:a16="http://schemas.microsoft.com/office/drawing/2014/main" id="{6FC1366B-8452-E383-0FBD-036559090637}"/>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1126653750"/>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11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Patent 1 Sub">
    <p:spTree>
      <p:nvGrpSpPr>
        <p:cNvPr id="1" name=""/>
        <p:cNvGrpSpPr/>
        <p:nvPr/>
      </p:nvGrpSpPr>
      <p:grpSpPr>
        <a:xfrm>
          <a:off x="0" y="0"/>
          <a:ext cx="0" cy="0"/>
          <a:chOff x="0" y="0"/>
          <a:chExt cx="0" cy="0"/>
        </a:xfrm>
      </p:grpSpPr>
      <p:sp>
        <p:nvSpPr>
          <p:cNvPr id="20" name="Right Triangle 19">
            <a:extLst>
              <a:ext uri="{FF2B5EF4-FFF2-40B4-BE49-F238E27FC236}">
                <a16:creationId xmlns:a16="http://schemas.microsoft.com/office/drawing/2014/main" id="{8C8D9EA2-7DD6-7741-B529-0891A2683306}"/>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tx2"/>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sp>
        <p:nvSpPr>
          <p:cNvPr id="19" name="subtitle">
            <a:extLst>
              <a:ext uri="{FF2B5EF4-FFF2-40B4-BE49-F238E27FC236}">
                <a16:creationId xmlns:a16="http://schemas.microsoft.com/office/drawing/2014/main" id="{7AA249C7-FA60-8846-B97E-9E3A94E893CB}"/>
              </a:ext>
            </a:extLst>
          </p:cNvPr>
          <p:cNvSpPr>
            <a:spLocks noGrp="1"/>
          </p:cNvSpPr>
          <p:nvPr>
            <p:ph type="subTitle" idx="1" hasCustomPrompt="1"/>
          </p:nvPr>
        </p:nvSpPr>
        <p:spPr>
          <a:xfrm>
            <a:off x="-1" y="1095375"/>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cxnSp>
        <p:nvCxnSpPr>
          <p:cNvPr id="21" name="Straight Connector 20">
            <a:extLst>
              <a:ext uri="{FF2B5EF4-FFF2-40B4-BE49-F238E27FC236}">
                <a16:creationId xmlns:a16="http://schemas.microsoft.com/office/drawing/2014/main" id="{154AE26D-9E08-484F-891E-4D58345D74F4}"/>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6573363-5FC3-A004-46C9-FFE0F8060123}"/>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B9C86A69-C5C1-4714-7E10-FB03D33FD88D}"/>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Footer Placeholder 4">
            <a:extLst>
              <a:ext uri="{FF2B5EF4-FFF2-40B4-BE49-F238E27FC236}">
                <a16:creationId xmlns:a16="http://schemas.microsoft.com/office/drawing/2014/main" id="{3DAB23CA-151E-40E4-5D0C-3E09CBD01342}"/>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5" name="title">
            <a:extLst>
              <a:ext uri="{FF2B5EF4-FFF2-40B4-BE49-F238E27FC236}">
                <a16:creationId xmlns:a16="http://schemas.microsoft.com/office/drawing/2014/main" id="{0416B547-591C-BBDE-4321-F9BCA5907788}"/>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1064086494"/>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11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T1_Patent 1">
    <p:spTree>
      <p:nvGrpSpPr>
        <p:cNvPr id="1" name=""/>
        <p:cNvGrpSpPr/>
        <p:nvPr/>
      </p:nvGrpSpPr>
      <p:grpSpPr>
        <a:xfrm>
          <a:off x="0" y="0"/>
          <a:ext cx="0" cy="0"/>
          <a:chOff x="0" y="0"/>
          <a:chExt cx="0" cy="0"/>
        </a:xfrm>
      </p:grpSpPr>
      <p:sp>
        <p:nvSpPr>
          <p:cNvPr id="27" name="Right Triangle 26">
            <a:extLst>
              <a:ext uri="{FF2B5EF4-FFF2-40B4-BE49-F238E27FC236}">
                <a16:creationId xmlns:a16="http://schemas.microsoft.com/office/drawing/2014/main" id="{D02A2629-2380-824A-B2CD-EE9C1672FB1A}"/>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accent5">
              <a:lumMod val="75000"/>
            </a:schemeClr>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cxnSp>
        <p:nvCxnSpPr>
          <p:cNvPr id="28" name="Straight Connector 27">
            <a:extLst>
              <a:ext uri="{FF2B5EF4-FFF2-40B4-BE49-F238E27FC236}">
                <a16:creationId xmlns:a16="http://schemas.microsoft.com/office/drawing/2014/main" id="{F664FBE9-51B9-B043-802A-F6563AECD917}"/>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262D19B-5C0A-0493-1A80-0524AA3C2195}"/>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2C2016A7-E2FE-0717-4969-E9E96FCE74ED}"/>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itle">
            <a:extLst>
              <a:ext uri="{FF2B5EF4-FFF2-40B4-BE49-F238E27FC236}">
                <a16:creationId xmlns:a16="http://schemas.microsoft.com/office/drawing/2014/main" id="{7A2A2D72-785A-E675-2B50-87CD6F6613AD}"/>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6" name="Footer Placeholder 4">
            <a:extLst>
              <a:ext uri="{FF2B5EF4-FFF2-40B4-BE49-F238E27FC236}">
                <a16:creationId xmlns:a16="http://schemas.microsoft.com/office/drawing/2014/main" id="{69B18B24-5194-198E-BA68-65E1833D12B6}"/>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3216946585"/>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11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T1_Patent 1 Bullet">
    <p:spTree>
      <p:nvGrpSpPr>
        <p:cNvPr id="1" name=""/>
        <p:cNvGrpSpPr/>
        <p:nvPr/>
      </p:nvGrpSpPr>
      <p:grpSpPr>
        <a:xfrm>
          <a:off x="0" y="0"/>
          <a:ext cx="0" cy="0"/>
          <a:chOff x="0" y="0"/>
          <a:chExt cx="0" cy="0"/>
        </a:xfrm>
      </p:grpSpPr>
      <p:sp>
        <p:nvSpPr>
          <p:cNvPr id="27" name="Right Triangle 26">
            <a:extLst>
              <a:ext uri="{FF2B5EF4-FFF2-40B4-BE49-F238E27FC236}">
                <a16:creationId xmlns:a16="http://schemas.microsoft.com/office/drawing/2014/main" id="{F440A948-74AA-3544-8750-02CD8F7DA0C0}"/>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accent5">
              <a:lumMod val="75000"/>
            </a:schemeClr>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cxnSp>
        <p:nvCxnSpPr>
          <p:cNvPr id="28" name="Straight Connector 27">
            <a:extLst>
              <a:ext uri="{FF2B5EF4-FFF2-40B4-BE49-F238E27FC236}">
                <a16:creationId xmlns:a16="http://schemas.microsoft.com/office/drawing/2014/main" id="{39B0CE2A-C7E9-3542-80BE-D79AE4AA1459}"/>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AFB0AA18-1B39-A241-E27C-3BBB80E6F1F3}"/>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C2CC96EB-0B1B-7796-3703-ABABD72F923B}"/>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5" name="title">
            <a:extLst>
              <a:ext uri="{FF2B5EF4-FFF2-40B4-BE49-F238E27FC236}">
                <a16:creationId xmlns:a16="http://schemas.microsoft.com/office/drawing/2014/main" id="{31089C2D-242A-0736-0422-64D1D0600760}"/>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7" name="Text Placeholder 6">
            <a:extLst>
              <a:ext uri="{FF2B5EF4-FFF2-40B4-BE49-F238E27FC236}">
                <a16:creationId xmlns:a16="http://schemas.microsoft.com/office/drawing/2014/main" id="{73AF9551-FED7-727C-368A-A602FB5269ED}"/>
              </a:ext>
            </a:extLst>
          </p:cNvPr>
          <p:cNvSpPr>
            <a:spLocks noGrp="1"/>
          </p:cNvSpPr>
          <p:nvPr>
            <p:ph type="body" sz="quarter" idx="32" hasCustomPrompt="1"/>
          </p:nvPr>
        </p:nvSpPr>
        <p:spPr>
          <a:xfrm>
            <a:off x="190500" y="685800"/>
            <a:ext cx="11811000" cy="1604963"/>
          </a:xfrm>
          <a:prstGeom prst="rect">
            <a:avLst/>
          </a:prstGeom>
        </p:spPr>
        <p:txBody>
          <a:bodyPr lIns="182880" tIns="365760" rIns="182880"/>
          <a:lstStyle>
            <a:lvl1pPr>
              <a:lnSpc>
                <a:spcPct val="100000"/>
              </a:lnSpc>
              <a:spcBef>
                <a:spcPts val="1800"/>
              </a:spcBef>
              <a:buClr>
                <a:schemeClr val="bg1"/>
              </a:buClr>
              <a:defRPr sz="2800">
                <a:latin typeface="Product Sans" panose="020B0403030502040203" pitchFamily="34" charset="0"/>
              </a:defRPr>
            </a:lvl1pPr>
            <a:lvl2pPr marL="512064">
              <a:lnSpc>
                <a:spcPct val="100000"/>
              </a:lnSpc>
              <a:spcBef>
                <a:spcPts val="600"/>
              </a:spcBef>
              <a:buClr>
                <a:schemeClr val="bg1"/>
              </a:buClr>
              <a:defRPr sz="2400">
                <a:latin typeface="Product Sans" panose="020B0403030502040203" pitchFamily="34" charset="0"/>
              </a:defRPr>
            </a:lvl2pPr>
            <a:lvl3pPr marL="749808" indent="-173736">
              <a:lnSpc>
                <a:spcPct val="100000"/>
              </a:lnSpc>
              <a:spcBef>
                <a:spcPts val="600"/>
              </a:spcBef>
              <a:buClr>
                <a:schemeClr val="bg1"/>
              </a:buClr>
              <a:defRPr sz="2000">
                <a:latin typeface="Product Sans" panose="020B0403030502040203" pitchFamily="34" charset="0"/>
              </a:defRPr>
            </a:lvl3pPr>
            <a:lvl4pPr marL="1371600" indent="0">
              <a:buNone/>
              <a:defRPr sz="2000">
                <a:latin typeface="Product Sans" panose="020B0403030502040203" pitchFamily="34" charset="0"/>
              </a:defRPr>
            </a:lvl4pPr>
            <a:lvl5pPr>
              <a:defRPr sz="2000">
                <a:latin typeface="Product Sans" panose="020B0403030502040203" pitchFamily="34" charset="0"/>
              </a:defRPr>
            </a:lvl5pPr>
          </a:lstStyle>
          <a:p>
            <a:pPr lvl="0"/>
            <a:r>
              <a:rPr lang="en-US"/>
              <a:t>Click to add first level</a:t>
            </a:r>
          </a:p>
          <a:p>
            <a:pPr lvl="1"/>
            <a:r>
              <a:rPr lang="en-US"/>
              <a:t>Second level</a:t>
            </a:r>
          </a:p>
          <a:p>
            <a:pPr lvl="2"/>
            <a:r>
              <a:rPr lang="en-US"/>
              <a:t>Third level</a:t>
            </a:r>
          </a:p>
        </p:txBody>
      </p:sp>
      <p:sp>
        <p:nvSpPr>
          <p:cNvPr id="6" name="Footer Placeholder 4">
            <a:extLst>
              <a:ext uri="{FF2B5EF4-FFF2-40B4-BE49-F238E27FC236}">
                <a16:creationId xmlns:a16="http://schemas.microsoft.com/office/drawing/2014/main" id="{BA93D4EC-64CD-F429-6DC6-76E42A9595A5}"/>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1884224619"/>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11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T1_Patent 1 Sub">
    <p:spTree>
      <p:nvGrpSpPr>
        <p:cNvPr id="1" name=""/>
        <p:cNvGrpSpPr/>
        <p:nvPr/>
      </p:nvGrpSpPr>
      <p:grpSpPr>
        <a:xfrm>
          <a:off x="0" y="0"/>
          <a:ext cx="0" cy="0"/>
          <a:chOff x="0" y="0"/>
          <a:chExt cx="0" cy="0"/>
        </a:xfrm>
      </p:grpSpPr>
      <p:sp>
        <p:nvSpPr>
          <p:cNvPr id="29" name="Right Triangle 28">
            <a:extLst>
              <a:ext uri="{FF2B5EF4-FFF2-40B4-BE49-F238E27FC236}">
                <a16:creationId xmlns:a16="http://schemas.microsoft.com/office/drawing/2014/main" id="{64B2E1DC-968D-E74E-AFF8-638615823662}"/>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accent5">
              <a:lumMod val="75000"/>
            </a:schemeClr>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sp>
        <p:nvSpPr>
          <p:cNvPr id="27" name="Rectangle 26">
            <a:extLst>
              <a:ext uri="{FF2B5EF4-FFF2-40B4-BE49-F238E27FC236}">
                <a16:creationId xmlns:a16="http://schemas.microsoft.com/office/drawing/2014/main" id="{8F2382B5-D05D-B945-B45B-EF3AF51EECD3}"/>
              </a:ext>
            </a:extLst>
          </p:cNvPr>
          <p:cNvSpPr/>
          <p:nvPr userDrawn="1"/>
        </p:nvSpPr>
        <p:spPr>
          <a:xfrm>
            <a:off x="0" y="685800"/>
            <a:ext cx="12192000" cy="45719"/>
          </a:xfrm>
          <a:prstGeom prst="rect">
            <a:avLst/>
          </a:prstGeom>
          <a:solidFill>
            <a:srgbClr val="00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28" name="subtitle">
            <a:extLst>
              <a:ext uri="{FF2B5EF4-FFF2-40B4-BE49-F238E27FC236}">
                <a16:creationId xmlns:a16="http://schemas.microsoft.com/office/drawing/2014/main" id="{07E1CB0F-7D56-2945-88EB-228CF9C53D68}"/>
              </a:ext>
            </a:extLst>
          </p:cNvPr>
          <p:cNvSpPr>
            <a:spLocks noGrp="1"/>
          </p:cNvSpPr>
          <p:nvPr>
            <p:ph type="subTitle" idx="1" hasCustomPrompt="1"/>
          </p:nvPr>
        </p:nvSpPr>
        <p:spPr>
          <a:xfrm>
            <a:off x="-1" y="685800"/>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cxnSp>
        <p:nvCxnSpPr>
          <p:cNvPr id="30" name="Straight Connector 29">
            <a:extLst>
              <a:ext uri="{FF2B5EF4-FFF2-40B4-BE49-F238E27FC236}">
                <a16:creationId xmlns:a16="http://schemas.microsoft.com/office/drawing/2014/main" id="{444B957E-76AE-A64F-98D4-C70E621398B2}"/>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FD1BC22-A943-7EF0-916E-268DCA586D2C}"/>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7E620AB4-E4F5-2D1F-1393-0D678D2EA345}"/>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itle">
            <a:extLst>
              <a:ext uri="{FF2B5EF4-FFF2-40B4-BE49-F238E27FC236}">
                <a16:creationId xmlns:a16="http://schemas.microsoft.com/office/drawing/2014/main" id="{1C946BED-0454-0825-194C-012C52EE3D9C}"/>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6" name="Footer Placeholder 4">
            <a:extLst>
              <a:ext uri="{FF2B5EF4-FFF2-40B4-BE49-F238E27FC236}">
                <a16:creationId xmlns:a16="http://schemas.microsoft.com/office/drawing/2014/main" id="{AD93F985-73E5-FBEB-77DC-614FC3244A35}"/>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1441497232"/>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11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T2_Patent 1">
    <p:spTree>
      <p:nvGrpSpPr>
        <p:cNvPr id="1" name=""/>
        <p:cNvGrpSpPr/>
        <p:nvPr/>
      </p:nvGrpSpPr>
      <p:grpSpPr>
        <a:xfrm>
          <a:off x="0" y="0"/>
          <a:ext cx="0" cy="0"/>
          <a:chOff x="0" y="0"/>
          <a:chExt cx="0" cy="0"/>
        </a:xfrm>
      </p:grpSpPr>
      <p:sp>
        <p:nvSpPr>
          <p:cNvPr id="18" name="Right Triangle 17">
            <a:extLst>
              <a:ext uri="{FF2B5EF4-FFF2-40B4-BE49-F238E27FC236}">
                <a16:creationId xmlns:a16="http://schemas.microsoft.com/office/drawing/2014/main" id="{42B43689-A7B7-6541-986C-CBDDA3C4E785}"/>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accent5">
              <a:lumMod val="75000"/>
            </a:schemeClr>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cxnSp>
        <p:nvCxnSpPr>
          <p:cNvPr id="19" name="Straight Connector 18">
            <a:extLst>
              <a:ext uri="{FF2B5EF4-FFF2-40B4-BE49-F238E27FC236}">
                <a16:creationId xmlns:a16="http://schemas.microsoft.com/office/drawing/2014/main" id="{078E3AA8-97E7-9A41-ADD7-EE0018FF60EC}"/>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B6B2EC18-F79E-6C86-3C97-C9B2E7F0FB86}"/>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3C6D1978-1838-622F-AA57-67B82CE297AF}"/>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Footer Placeholder 4">
            <a:extLst>
              <a:ext uri="{FF2B5EF4-FFF2-40B4-BE49-F238E27FC236}">
                <a16:creationId xmlns:a16="http://schemas.microsoft.com/office/drawing/2014/main" id="{10A4345E-C61D-11B3-ECA4-FB3A763AEF19}"/>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5" name="title">
            <a:extLst>
              <a:ext uri="{FF2B5EF4-FFF2-40B4-BE49-F238E27FC236}">
                <a16:creationId xmlns:a16="http://schemas.microsoft.com/office/drawing/2014/main" id="{7777265F-6BE6-D76B-E859-63D42DA9CB84}"/>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2171171302"/>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12.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45D3630-B83E-914D-BA00-4E9CEC6C9082}" type="slidenum">
              <a:rPr lang="en-US" smtClean="0">
                <a:solidFill>
                  <a:srgbClr val="000000"/>
                </a:solidFill>
              </a:rPr>
              <a:pPr/>
              <a:t>‹#›</a:t>
            </a:fld>
            <a:endParaRPr lang="en-US">
              <a:solidFill>
                <a:srgbClr val="000000"/>
              </a:solidFill>
            </a:endParaRPr>
          </a:p>
        </p:txBody>
      </p:sp>
      <p:grpSp>
        <p:nvGrpSpPr>
          <p:cNvPr id="8" name="Group 7"/>
          <p:cNvGrpSpPr/>
          <p:nvPr userDrawn="1"/>
        </p:nvGrpSpPr>
        <p:grpSpPr>
          <a:xfrm>
            <a:off x="0" y="78"/>
            <a:ext cx="12192000" cy="6569167"/>
            <a:chOff x="0" y="0"/>
            <a:chExt cx="12192000" cy="6569167"/>
          </a:xfrm>
        </p:grpSpPr>
        <p:sp>
          <p:nvSpPr>
            <p:cNvPr id="9" name="Rectangle 8"/>
            <p:cNvSpPr/>
            <p:nvPr/>
          </p:nvSpPr>
          <p:spPr>
            <a:xfrm>
              <a:off x="0" y="0"/>
              <a:ext cx="12192000" cy="65691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a:p>
          </p:txBody>
        </p:sp>
        <p:sp>
          <p:nvSpPr>
            <p:cNvPr id="10" name="Rectangle 9"/>
            <p:cNvSpPr/>
            <p:nvPr/>
          </p:nvSpPr>
          <p:spPr>
            <a:xfrm>
              <a:off x="408178" y="381928"/>
              <a:ext cx="11375645" cy="6110948"/>
            </a:xfrm>
            <a:prstGeom prst="rect">
              <a:avLst/>
            </a:prstGeom>
            <a:gradFill flip="none" rotWithShape="1">
              <a:gsLst>
                <a:gs pos="87000">
                  <a:schemeClr val="bg1">
                    <a:lumMod val="95000"/>
                  </a:schemeClr>
                </a:gs>
                <a:gs pos="100000">
                  <a:schemeClr val="bg1">
                    <a:lumMod val="85000"/>
                  </a:schemeClr>
                </a:gs>
              </a:gsLst>
              <a:lin ang="5400000" scaled="0"/>
              <a:tileRect/>
            </a:gradFill>
            <a:effectLst>
              <a:innerShdw blurRad="38100" dist="25400" dir="16200000">
                <a:srgbClr val="000000">
                  <a:alpha val="22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33">
                <a:solidFill>
                  <a:srgbClr val="FFFFFF"/>
                </a:solidFill>
                <a:latin typeface="Arial"/>
              </a:endParaRPr>
            </a:p>
          </p:txBody>
        </p:sp>
      </p:grpSp>
    </p:spTree>
    <p:extLst>
      <p:ext uri="{BB962C8B-B14F-4D97-AF65-F5344CB8AC3E}">
        <p14:creationId xmlns:p14="http://schemas.microsoft.com/office/powerpoint/2010/main" val="4122938821"/>
      </p:ext>
    </p:extLst>
  </p:cSld>
  <p:clrMapOvr>
    <a:masterClrMapping/>
  </p:clrMapOvr>
  <p:transition spd="med">
    <p:fade/>
  </p:transition>
</p:sldLayout>
</file>

<file path=ppt/slideLayouts/slideLayout12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T2_Patent 1 Sub">
    <p:spTree>
      <p:nvGrpSpPr>
        <p:cNvPr id="1" name=""/>
        <p:cNvGrpSpPr/>
        <p:nvPr/>
      </p:nvGrpSpPr>
      <p:grpSpPr>
        <a:xfrm>
          <a:off x="0" y="0"/>
          <a:ext cx="0" cy="0"/>
          <a:chOff x="0" y="0"/>
          <a:chExt cx="0" cy="0"/>
        </a:xfrm>
      </p:grpSpPr>
      <p:sp>
        <p:nvSpPr>
          <p:cNvPr id="20" name="Right Triangle 19">
            <a:extLst>
              <a:ext uri="{FF2B5EF4-FFF2-40B4-BE49-F238E27FC236}">
                <a16:creationId xmlns:a16="http://schemas.microsoft.com/office/drawing/2014/main" id="{3F7C7F19-7EFC-2149-83CB-0C5D7FAE9FC5}"/>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accent5">
              <a:lumMod val="75000"/>
            </a:schemeClr>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sp>
        <p:nvSpPr>
          <p:cNvPr id="19" name="subtitle">
            <a:extLst>
              <a:ext uri="{FF2B5EF4-FFF2-40B4-BE49-F238E27FC236}">
                <a16:creationId xmlns:a16="http://schemas.microsoft.com/office/drawing/2014/main" id="{7AA249C7-FA60-8846-B97E-9E3A94E893CB}"/>
              </a:ext>
            </a:extLst>
          </p:cNvPr>
          <p:cNvSpPr>
            <a:spLocks noGrp="1"/>
          </p:cNvSpPr>
          <p:nvPr>
            <p:ph type="subTitle" idx="1" hasCustomPrompt="1"/>
          </p:nvPr>
        </p:nvSpPr>
        <p:spPr>
          <a:xfrm>
            <a:off x="-1" y="1095375"/>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cxnSp>
        <p:nvCxnSpPr>
          <p:cNvPr id="21" name="Straight Connector 20">
            <a:extLst>
              <a:ext uri="{FF2B5EF4-FFF2-40B4-BE49-F238E27FC236}">
                <a16:creationId xmlns:a16="http://schemas.microsoft.com/office/drawing/2014/main" id="{EEE2BC4A-7820-DF4C-8218-BABACF880C1A}"/>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59464EB-14F8-76CD-362E-9A40C24DB85D}"/>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4F3EB3F6-F718-3FCD-4211-D10BFEAA8132}"/>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7" name="Footer Placeholder 4">
            <a:extLst>
              <a:ext uri="{FF2B5EF4-FFF2-40B4-BE49-F238E27FC236}">
                <a16:creationId xmlns:a16="http://schemas.microsoft.com/office/drawing/2014/main" id="{A86B8F59-89FB-833E-A0E1-93E930DF2112}"/>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5" name="title">
            <a:extLst>
              <a:ext uri="{FF2B5EF4-FFF2-40B4-BE49-F238E27FC236}">
                <a16:creationId xmlns:a16="http://schemas.microsoft.com/office/drawing/2014/main" id="{2BBC9C26-56D0-A3E8-71AF-B5E05C1A4A24}"/>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2697467698"/>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12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DocBig">
    <p:bg>
      <p:bgPr>
        <a:solidFill>
          <a:schemeClr val="bg1"/>
        </a:solidFill>
        <a:effectLst/>
      </p:bgPr>
    </p:bg>
    <p:spTree>
      <p:nvGrpSpPr>
        <p:cNvPr id="1" name=""/>
        <p:cNvGrpSpPr/>
        <p:nvPr/>
      </p:nvGrpSpPr>
      <p:grpSpPr>
        <a:xfrm>
          <a:off x="0" y="0"/>
          <a:ext cx="0" cy="0"/>
          <a:chOff x="0" y="0"/>
          <a:chExt cx="0" cy="0"/>
        </a:xfrm>
      </p:grpSpPr>
      <p:sp>
        <p:nvSpPr>
          <p:cNvPr id="7" name="grey back">
            <a:extLst>
              <a:ext uri="{FF2B5EF4-FFF2-40B4-BE49-F238E27FC236}">
                <a16:creationId xmlns:a16="http://schemas.microsoft.com/office/drawing/2014/main" id="{F12AB095-22C9-4F44-9C21-E2BBA3B81342}"/>
              </a:ext>
            </a:extLst>
          </p:cNvPr>
          <p:cNvSpPr/>
          <p:nvPr userDrawn="1"/>
        </p:nvSpPr>
        <p:spPr>
          <a:xfrm>
            <a:off x="0" y="-6753"/>
            <a:ext cx="12191998" cy="6636151"/>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2" name="doc page">
            <a:extLst>
              <a:ext uri="{FF2B5EF4-FFF2-40B4-BE49-F238E27FC236}">
                <a16:creationId xmlns:a16="http://schemas.microsoft.com/office/drawing/2014/main" id="{E6F790AD-D8CE-CA45-90C0-E510B5AEBD40}"/>
              </a:ext>
            </a:extLst>
          </p:cNvPr>
          <p:cNvSpPr>
            <a:spLocks noGrp="1"/>
          </p:cNvSpPr>
          <p:nvPr>
            <p:ph type="pic" sz="quarter" idx="26"/>
          </p:nvPr>
        </p:nvSpPr>
        <p:spPr>
          <a:xfrm rot="21000000">
            <a:off x="41150" y="171081"/>
            <a:ext cx="6685297" cy="8651562"/>
          </a:xfrm>
          <a:prstGeom prst="rect">
            <a:avLst/>
          </a:prstGeom>
          <a:solidFill>
            <a:schemeClr val="bg1"/>
          </a:solidFill>
          <a:ln w="25400" cmpd="sng">
            <a:noFill/>
            <a:miter lim="800000"/>
          </a:ln>
          <a:effectLst>
            <a:outerShdw blurRad="50800" dist="38100" dir="2700000" algn="tl" rotWithShape="0">
              <a:prstClr val="black">
                <a:alpha val="40000"/>
              </a:prstClr>
            </a:outerShdw>
          </a:effectLst>
        </p:spPr>
        <p:txBody>
          <a:bodyPr vert="horz" lIns="91098" tIns="45549" rIns="91098" bIns="45549" anchor="ctr"/>
          <a:lstStyle>
            <a:lvl1pPr marL="485922" indent="-485922" algn="ctr">
              <a:buNone/>
              <a:defRPr lang="en-US" sz="2400" b="0" i="0">
                <a:solidFill>
                  <a:schemeClr val="bg1">
                    <a:lumMod val="7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0" name="grey cover">
            <a:extLst>
              <a:ext uri="{FF2B5EF4-FFF2-40B4-BE49-F238E27FC236}">
                <a16:creationId xmlns:a16="http://schemas.microsoft.com/office/drawing/2014/main" id="{BE89B8CA-3A42-BD4E-804C-ACE498412538}"/>
              </a:ext>
            </a:extLst>
          </p:cNvPr>
          <p:cNvSpPr>
            <a:spLocks noGrp="1"/>
          </p:cNvSpPr>
          <p:nvPr>
            <p:ph type="body" sz="quarter" idx="27" hasCustomPrompt="1"/>
          </p:nvPr>
        </p:nvSpPr>
        <p:spPr>
          <a:xfrm>
            <a:off x="0" y="0"/>
            <a:ext cx="9776564" cy="6629399"/>
          </a:xfrm>
          <a:prstGeom prst="rect">
            <a:avLst/>
          </a:prstGeom>
          <a:gradFill>
            <a:gsLst>
              <a:gs pos="98000">
                <a:schemeClr val="bg1">
                  <a:lumMod val="75000"/>
                </a:schemeClr>
              </a:gs>
              <a:gs pos="79000">
                <a:schemeClr val="bg1">
                  <a:lumMod val="75000"/>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b="0" i="0">
                <a:solidFill>
                  <a:schemeClr val="lt1">
                    <a:alpha val="0"/>
                  </a:schemeClr>
                </a:solidFill>
                <a:latin typeface="Product Sans" panose="020B0403030502040203" pitchFamily="34" charset="0"/>
              </a:defRPr>
            </a:lvl1pPr>
          </a:lstStyle>
          <a:p>
            <a:pPr marL="0" lvl="0" indent="0" algn="ctr">
              <a:buNone/>
            </a:pPr>
            <a:r>
              <a:rPr lang="en-US"/>
              <a:t>  </a:t>
            </a:r>
          </a:p>
        </p:txBody>
      </p:sp>
      <p:sp>
        <p:nvSpPr>
          <p:cNvPr id="2" name="title">
            <a:extLst>
              <a:ext uri="{FF2B5EF4-FFF2-40B4-BE49-F238E27FC236}">
                <a16:creationId xmlns:a16="http://schemas.microsoft.com/office/drawing/2014/main" id="{91B769FD-3515-EBC9-212C-D72EABCC7426}"/>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6" name="cite">
            <a:extLst>
              <a:ext uri="{FF2B5EF4-FFF2-40B4-BE49-F238E27FC236}">
                <a16:creationId xmlns:a16="http://schemas.microsoft.com/office/drawing/2014/main" id="{306EC852-ECA9-486F-A3A4-F89A7596E54A}"/>
              </a:ext>
            </a:extLst>
          </p:cNvPr>
          <p:cNvSpPr>
            <a:spLocks noGrp="1"/>
          </p:cNvSpPr>
          <p:nvPr>
            <p:ph type="body" sz="quarter" idx="28" hasCustomPrompt="1"/>
          </p:nvPr>
        </p:nvSpPr>
        <p:spPr>
          <a:xfrm>
            <a:off x="-273424" y="6629398"/>
            <a:ext cx="12738847" cy="925608"/>
          </a:xfrm>
          <a:prstGeom prst="rect">
            <a:avLst/>
          </a:prstGeom>
          <a:solidFill>
            <a:schemeClr val="bg1">
              <a:lumMod val="50000"/>
              <a:lumOff val="50000"/>
            </a:schemeClr>
          </a:solidFill>
          <a:ln w="19050">
            <a:solidFill>
              <a:schemeClr val="bg2"/>
            </a:solidFill>
          </a:ln>
        </p:spPr>
        <p:txBody>
          <a:bodyPr lIns="0" tIns="0" rIns="0" bIns="0" anchor="b"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Leave this design element</a:t>
            </a:r>
          </a:p>
        </p:txBody>
      </p:sp>
      <p:sp>
        <p:nvSpPr>
          <p:cNvPr id="4" name="Slide Number Placeholder 5">
            <a:extLst>
              <a:ext uri="{FF2B5EF4-FFF2-40B4-BE49-F238E27FC236}">
                <a16:creationId xmlns:a16="http://schemas.microsoft.com/office/drawing/2014/main" id="{1BAEDDE2-EC74-4ED4-999E-03137D9A2E40}"/>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5" name="cite">
            <a:extLst>
              <a:ext uri="{FF2B5EF4-FFF2-40B4-BE49-F238E27FC236}">
                <a16:creationId xmlns:a16="http://schemas.microsoft.com/office/drawing/2014/main" id="{92A7EB0E-47D6-56F0-5C97-F1AF92BF81D7}"/>
              </a:ext>
            </a:extLst>
          </p:cNvPr>
          <p:cNvSpPr>
            <a:spLocks noGrp="1"/>
          </p:cNvSpPr>
          <p:nvPr>
            <p:ph type="body" sz="quarter" idx="16" hasCustomPrompt="1"/>
          </p:nvPr>
        </p:nvSpPr>
        <p:spPr>
          <a:xfrm>
            <a:off x="109470" y="6629400"/>
            <a:ext cx="3882981" cy="228600"/>
          </a:xfrm>
          <a:prstGeom prst="rect">
            <a:avLst/>
          </a:prstGeom>
          <a:solidFill>
            <a:schemeClr val="bg1">
              <a:lumMod val="50000"/>
              <a:lumOff val="50000"/>
              <a:alpha val="85000"/>
            </a:schemeClr>
          </a:solid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8" name="Footer Placeholder 4">
            <a:extLst>
              <a:ext uri="{FF2B5EF4-FFF2-40B4-BE49-F238E27FC236}">
                <a16:creationId xmlns:a16="http://schemas.microsoft.com/office/drawing/2014/main" id="{2B3E8BFB-3B61-E09C-FC0A-8AEE0D7F94DF}"/>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4176422705"/>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12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DocBig">
    <p:bg>
      <p:bgPr>
        <a:solidFill>
          <a:schemeClr val="bg1"/>
        </a:solidFill>
        <a:effectLst/>
      </p:bgPr>
    </p:bg>
    <p:spTree>
      <p:nvGrpSpPr>
        <p:cNvPr id="1" name=""/>
        <p:cNvGrpSpPr/>
        <p:nvPr/>
      </p:nvGrpSpPr>
      <p:grpSpPr>
        <a:xfrm>
          <a:off x="0" y="0"/>
          <a:ext cx="0" cy="0"/>
          <a:chOff x="0" y="0"/>
          <a:chExt cx="0" cy="0"/>
        </a:xfrm>
      </p:grpSpPr>
      <p:sp>
        <p:nvSpPr>
          <p:cNvPr id="8" name="grey back">
            <a:extLst>
              <a:ext uri="{FF2B5EF4-FFF2-40B4-BE49-F238E27FC236}">
                <a16:creationId xmlns:a16="http://schemas.microsoft.com/office/drawing/2014/main" id="{55EC573B-99B7-4E46-B4CF-F81BD653546E}"/>
              </a:ext>
            </a:extLst>
          </p:cNvPr>
          <p:cNvSpPr/>
          <p:nvPr userDrawn="1"/>
        </p:nvSpPr>
        <p:spPr>
          <a:xfrm>
            <a:off x="0" y="0"/>
            <a:ext cx="12191998" cy="6629398"/>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Product Sans" panose="020B0403030502040203" pitchFamily="34" charset="0"/>
            </a:endParaRPr>
          </a:p>
        </p:txBody>
      </p:sp>
      <p:sp>
        <p:nvSpPr>
          <p:cNvPr id="10" name="doc page">
            <a:extLst>
              <a:ext uri="{FF2B5EF4-FFF2-40B4-BE49-F238E27FC236}">
                <a16:creationId xmlns:a16="http://schemas.microsoft.com/office/drawing/2014/main" id="{CD801818-2A29-8246-AA19-4F31FF276988}"/>
              </a:ext>
            </a:extLst>
          </p:cNvPr>
          <p:cNvSpPr>
            <a:spLocks noGrp="1"/>
          </p:cNvSpPr>
          <p:nvPr>
            <p:ph type="pic" sz="quarter" idx="26"/>
          </p:nvPr>
        </p:nvSpPr>
        <p:spPr>
          <a:xfrm rot="21000000">
            <a:off x="41149" y="650244"/>
            <a:ext cx="6685297" cy="8651562"/>
          </a:xfrm>
          <a:prstGeom prst="rect">
            <a:avLst/>
          </a:prstGeom>
          <a:solidFill>
            <a:schemeClr val="bg1"/>
          </a:solidFill>
          <a:ln w="25400" cmpd="sng">
            <a:noFill/>
            <a:miter lim="800000"/>
          </a:ln>
          <a:effectLst>
            <a:outerShdw blurRad="50800" dist="38100" dir="2700000" algn="tl" rotWithShape="0">
              <a:prstClr val="black">
                <a:alpha val="40000"/>
              </a:prstClr>
            </a:outerShdw>
          </a:effectLst>
        </p:spPr>
        <p:txBody>
          <a:bodyPr vert="horz" lIns="91098" tIns="45549" rIns="91098" bIns="45549" anchor="ctr"/>
          <a:lstStyle>
            <a:lvl1pPr marL="485922" indent="-485922" algn="ctr">
              <a:buNone/>
              <a:defRPr lang="en-US" sz="2400" b="0" i="0">
                <a:solidFill>
                  <a:schemeClr val="bg1">
                    <a:lumMod val="7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18" name="grey cover">
            <a:extLst>
              <a:ext uri="{FF2B5EF4-FFF2-40B4-BE49-F238E27FC236}">
                <a16:creationId xmlns:a16="http://schemas.microsoft.com/office/drawing/2014/main" id="{CFB6BEB3-44F4-434A-8274-8BAC0CF752F8}"/>
              </a:ext>
            </a:extLst>
          </p:cNvPr>
          <p:cNvSpPr>
            <a:spLocks noGrp="1"/>
          </p:cNvSpPr>
          <p:nvPr>
            <p:ph type="body" sz="quarter" idx="27" hasCustomPrompt="1"/>
          </p:nvPr>
        </p:nvSpPr>
        <p:spPr>
          <a:xfrm>
            <a:off x="0" y="0"/>
            <a:ext cx="9774936" cy="6629399"/>
          </a:xfrm>
          <a:prstGeom prst="rect">
            <a:avLst/>
          </a:prstGeom>
          <a:gradFill>
            <a:gsLst>
              <a:gs pos="98000">
                <a:schemeClr val="bg1">
                  <a:lumMod val="75000"/>
                </a:schemeClr>
              </a:gs>
              <a:gs pos="79000">
                <a:schemeClr val="bg1">
                  <a:lumMod val="75000"/>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b="0" i="0">
                <a:solidFill>
                  <a:schemeClr val="lt1">
                    <a:alpha val="0"/>
                  </a:schemeClr>
                </a:solidFill>
                <a:latin typeface="Product Sans" panose="020B0403030502040203" pitchFamily="34" charset="0"/>
              </a:defRPr>
            </a:lvl1pPr>
          </a:lstStyle>
          <a:p>
            <a:pPr marL="0" lvl="0" indent="0" algn="ctr">
              <a:buNone/>
            </a:pPr>
            <a:r>
              <a:rPr lang="en-US"/>
              <a:t>  </a:t>
            </a:r>
          </a:p>
        </p:txBody>
      </p:sp>
      <p:sp>
        <p:nvSpPr>
          <p:cNvPr id="3" name="cite">
            <a:extLst>
              <a:ext uri="{FF2B5EF4-FFF2-40B4-BE49-F238E27FC236}">
                <a16:creationId xmlns:a16="http://schemas.microsoft.com/office/drawing/2014/main" id="{5D7CF708-5812-5110-A70A-0867401F8DAB}"/>
              </a:ext>
            </a:extLst>
          </p:cNvPr>
          <p:cNvSpPr>
            <a:spLocks noGrp="1"/>
          </p:cNvSpPr>
          <p:nvPr>
            <p:ph type="body" sz="quarter" idx="28" hasCustomPrompt="1"/>
          </p:nvPr>
        </p:nvSpPr>
        <p:spPr>
          <a:xfrm>
            <a:off x="-273424" y="6629398"/>
            <a:ext cx="12738847" cy="925608"/>
          </a:xfrm>
          <a:prstGeom prst="rect">
            <a:avLst/>
          </a:prstGeom>
          <a:solidFill>
            <a:schemeClr val="bg1">
              <a:lumMod val="50000"/>
              <a:lumOff val="50000"/>
            </a:schemeClr>
          </a:solidFill>
          <a:ln w="19050">
            <a:solidFill>
              <a:schemeClr val="bg2"/>
            </a:solidFill>
          </a:ln>
        </p:spPr>
        <p:txBody>
          <a:bodyPr lIns="0" tIns="0" rIns="0" bIns="0" anchor="b"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Leave this design element</a:t>
            </a:r>
          </a:p>
        </p:txBody>
      </p:sp>
      <p:sp>
        <p:nvSpPr>
          <p:cNvPr id="2" name="Slide Number Placeholder 5">
            <a:extLst>
              <a:ext uri="{FF2B5EF4-FFF2-40B4-BE49-F238E27FC236}">
                <a16:creationId xmlns:a16="http://schemas.microsoft.com/office/drawing/2014/main" id="{079FC5CF-7DFC-51A4-B74B-831B2EC5BBF8}"/>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4" name="cite">
            <a:extLst>
              <a:ext uri="{FF2B5EF4-FFF2-40B4-BE49-F238E27FC236}">
                <a16:creationId xmlns:a16="http://schemas.microsoft.com/office/drawing/2014/main" id="{59ECD271-253B-8FE9-2352-18D7A9A96704}"/>
              </a:ext>
            </a:extLst>
          </p:cNvPr>
          <p:cNvSpPr>
            <a:spLocks noGrp="1"/>
          </p:cNvSpPr>
          <p:nvPr>
            <p:ph type="body" sz="quarter" idx="16" hasCustomPrompt="1"/>
          </p:nvPr>
        </p:nvSpPr>
        <p:spPr>
          <a:xfrm>
            <a:off x="109470" y="6629400"/>
            <a:ext cx="3882981" cy="228600"/>
          </a:xfrm>
          <a:prstGeom prst="rect">
            <a:avLst/>
          </a:prstGeom>
          <a:solidFill>
            <a:schemeClr val="bg1">
              <a:lumMod val="50000"/>
              <a:lumOff val="50000"/>
              <a:alpha val="85000"/>
            </a:schemeClr>
          </a:solid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7" name="Footer Placeholder 4">
            <a:extLst>
              <a:ext uri="{FF2B5EF4-FFF2-40B4-BE49-F238E27FC236}">
                <a16:creationId xmlns:a16="http://schemas.microsoft.com/office/drawing/2014/main" id="{7454A12A-27D0-66F5-4EB9-2062697DEBED}"/>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6" name="title">
            <a:extLst>
              <a:ext uri="{FF2B5EF4-FFF2-40B4-BE49-F238E27FC236}">
                <a16:creationId xmlns:a16="http://schemas.microsoft.com/office/drawing/2014/main" id="{7DFDE730-2A58-88DD-3048-E0948092F302}"/>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3591626782"/>
      </p:ext>
    </p:extLst>
  </p:cSld>
  <p:clrMapOvr>
    <a:masterClrMapping/>
  </p:clrMapOvr>
  <p:transition>
    <p:fade/>
  </p:transition>
  <p:extLst>
    <p:ext uri="{DCECCB84-F9BA-43D5-87BE-67443E8EF086}">
      <p15:sldGuideLst xmlns:p15="http://schemas.microsoft.com/office/powerpoint/2012/main">
        <p15:guide id="1" orient="horz" pos="2448">
          <p15:clr>
            <a:srgbClr val="FBAE40"/>
          </p15:clr>
        </p15:guide>
      </p15:sldGuideLst>
    </p:ext>
  </p:extLst>
</p:sldLayout>
</file>

<file path=ppt/slideLayouts/slideLayout12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0_Compare">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2A9B240C-AD7F-923B-7E83-0930E9B5F1F3}"/>
              </a:ext>
            </a:extLst>
          </p:cNvPr>
          <p:cNvSpPr>
            <a:spLocks noGrp="1"/>
          </p:cNvSpPr>
          <p:nvPr>
            <p:ph type="body" sz="quarter" idx="22"/>
          </p:nvPr>
        </p:nvSpPr>
        <p:spPr>
          <a:xfrm>
            <a:off x="6205514" y="1266023"/>
            <a:ext cx="5394960" cy="5036163"/>
          </a:xfrm>
          <a:prstGeom prst="rect">
            <a:avLst/>
          </a:prstGeom>
          <a:solidFill>
            <a:srgbClr val="ECECEC"/>
          </a:solidFill>
        </p:spPr>
        <p:txBody>
          <a:bodyPr lIns="182880" tIns="182880"/>
          <a:lstStyle>
            <a:lvl1pPr>
              <a:defRPr sz="2200">
                <a:latin typeface="Product Sans" panose="020B0403030502040203" pitchFamily="34" charset="0"/>
              </a:defRPr>
            </a:lvl1pPr>
            <a:lvl2pPr>
              <a:defRPr sz="2200">
                <a:latin typeface="Product Sans" panose="020B0403030502040203" pitchFamily="34" charset="0"/>
              </a:defRPr>
            </a:lvl2pPr>
            <a:lvl3pPr>
              <a:defRPr sz="2200">
                <a:latin typeface="Product Sans" panose="020B0403030502040203" pitchFamily="34" charset="0"/>
              </a:defRPr>
            </a:lvl3pPr>
            <a:lvl4pPr>
              <a:defRPr sz="2200">
                <a:latin typeface="Product Sans" panose="020B0403030502040203" pitchFamily="34" charset="0"/>
              </a:defRPr>
            </a:lvl4pPr>
            <a:lvl5pPr>
              <a:defRPr sz="2200">
                <a:latin typeface="Product Sans" panose="020B040303050204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44DD48-84E8-EC8A-BC0B-BD95F7D38E4E}"/>
              </a:ext>
            </a:extLst>
          </p:cNvPr>
          <p:cNvSpPr>
            <a:spLocks noGrp="1"/>
          </p:cNvSpPr>
          <p:nvPr>
            <p:ph type="body" sz="quarter" idx="21"/>
          </p:nvPr>
        </p:nvSpPr>
        <p:spPr>
          <a:xfrm>
            <a:off x="591526" y="1266023"/>
            <a:ext cx="5394960" cy="5036163"/>
          </a:xfrm>
          <a:prstGeom prst="rect">
            <a:avLst/>
          </a:prstGeom>
          <a:solidFill>
            <a:srgbClr val="ECECEC"/>
          </a:solidFill>
        </p:spPr>
        <p:txBody>
          <a:bodyPr lIns="182880" tIns="182880"/>
          <a:lstStyle>
            <a:lvl1pPr>
              <a:defRPr sz="2200">
                <a:latin typeface="Product Sans" panose="020B0403030502040203" pitchFamily="34" charset="0"/>
              </a:defRPr>
            </a:lvl1pPr>
            <a:lvl2pPr>
              <a:defRPr sz="2200">
                <a:latin typeface="Product Sans" panose="020B0403030502040203" pitchFamily="34" charset="0"/>
              </a:defRPr>
            </a:lvl2pPr>
            <a:lvl3pPr>
              <a:defRPr sz="2200">
                <a:latin typeface="Product Sans" panose="020B0403030502040203" pitchFamily="34" charset="0"/>
              </a:defRPr>
            </a:lvl3pPr>
            <a:lvl4pPr>
              <a:defRPr sz="2200">
                <a:latin typeface="Product Sans" panose="020B0403030502040203" pitchFamily="34" charset="0"/>
              </a:defRPr>
            </a:lvl4pPr>
            <a:lvl5pPr>
              <a:defRPr sz="2200">
                <a:latin typeface="Product Sans" panose="020B040303050204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E91E2F5-A28C-9599-3CD5-32DD5675DB67}"/>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D86CFDFD-664F-BC20-A908-FEE815F5DF5E}"/>
              </a:ext>
            </a:extLst>
          </p:cNvPr>
          <p:cNvSpPr>
            <a:spLocks noGrp="1"/>
          </p:cNvSpPr>
          <p:nvPr>
            <p:ph type="body" sz="quarter" idx="20"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16" name="Text Placeholder 3">
            <a:extLst>
              <a:ext uri="{FF2B5EF4-FFF2-40B4-BE49-F238E27FC236}">
                <a16:creationId xmlns:a16="http://schemas.microsoft.com/office/drawing/2014/main" id="{BEEA9D50-C930-5347-BCE8-6E879AE895C7}"/>
              </a:ext>
            </a:extLst>
          </p:cNvPr>
          <p:cNvSpPr>
            <a:spLocks noGrp="1"/>
          </p:cNvSpPr>
          <p:nvPr>
            <p:ph type="body" sz="quarter" idx="14" hasCustomPrompt="1"/>
          </p:nvPr>
        </p:nvSpPr>
        <p:spPr>
          <a:xfrm>
            <a:off x="591526" y="714935"/>
            <a:ext cx="5394960" cy="548640"/>
          </a:xfrm>
          <a:prstGeom prst="rect">
            <a:avLst/>
          </a:prstGeom>
          <a:solidFill>
            <a:schemeClr val="bg2"/>
          </a:solidFill>
          <a:effectLst>
            <a:outerShdw dist="38100" dir="5400000" algn="t" rotWithShape="0">
              <a:srgbClr val="FFC000"/>
            </a:outerShdw>
          </a:effectLst>
        </p:spPr>
        <p:txBody>
          <a:bodyPr tIns="109728" bIns="91440" anchor="ctr" anchorCtr="0"/>
          <a:lstStyle>
            <a:lvl1pPr marL="0" indent="0">
              <a:buNone/>
              <a:defRPr lang="en-US" sz="2400" b="0" i="0">
                <a:solidFill>
                  <a:schemeClr val="bg1"/>
                </a:solidFill>
                <a:latin typeface="Product Sans" panose="020B0403030502040203" pitchFamily="34" charset="0"/>
              </a:defRPr>
            </a:lvl1pPr>
          </a:lstStyle>
          <a:p>
            <a:pPr marL="228600" lvl="0" indent="-228600" algn="ctr"/>
            <a:r>
              <a:rPr lang="en-US"/>
              <a:t>Side 1 Text</a:t>
            </a:r>
          </a:p>
        </p:txBody>
      </p:sp>
      <p:sp>
        <p:nvSpPr>
          <p:cNvPr id="18" name="Text Placeholder 3">
            <a:extLst>
              <a:ext uri="{FF2B5EF4-FFF2-40B4-BE49-F238E27FC236}">
                <a16:creationId xmlns:a16="http://schemas.microsoft.com/office/drawing/2014/main" id="{9AD2B40D-F4BD-004B-B385-2BD3E8BAD4F0}"/>
              </a:ext>
            </a:extLst>
          </p:cNvPr>
          <p:cNvSpPr>
            <a:spLocks noGrp="1"/>
          </p:cNvSpPr>
          <p:nvPr>
            <p:ph type="body" sz="quarter" idx="18" hasCustomPrompt="1"/>
          </p:nvPr>
        </p:nvSpPr>
        <p:spPr>
          <a:xfrm>
            <a:off x="6205514" y="714935"/>
            <a:ext cx="5394960" cy="548640"/>
          </a:xfrm>
          <a:prstGeom prst="rect">
            <a:avLst/>
          </a:prstGeom>
          <a:solidFill>
            <a:schemeClr val="bg2"/>
          </a:solidFill>
          <a:effectLst>
            <a:outerShdw dist="38100" dir="5400000" algn="t" rotWithShape="0">
              <a:srgbClr val="FF0000"/>
            </a:outerShdw>
          </a:effectLst>
        </p:spPr>
        <p:txBody>
          <a:bodyPr tIns="109728" bIns="91440" anchor="ctr" anchorCtr="0"/>
          <a:lstStyle>
            <a:lvl1pPr marL="0" indent="0">
              <a:buNone/>
              <a:defRPr lang="en-US" sz="2400" b="0" i="0">
                <a:solidFill>
                  <a:schemeClr val="bg1"/>
                </a:solidFill>
                <a:latin typeface="Product Sans" panose="020B0403030502040203" pitchFamily="34" charset="0"/>
              </a:defRPr>
            </a:lvl1pPr>
          </a:lstStyle>
          <a:p>
            <a:pPr marL="228600" lvl="0" indent="-228600" algn="ctr"/>
            <a:r>
              <a:rPr lang="en-US"/>
              <a:t>Side 1 Text</a:t>
            </a:r>
          </a:p>
        </p:txBody>
      </p:sp>
      <p:sp>
        <p:nvSpPr>
          <p:cNvPr id="4" name="title">
            <a:extLst>
              <a:ext uri="{FF2B5EF4-FFF2-40B4-BE49-F238E27FC236}">
                <a16:creationId xmlns:a16="http://schemas.microsoft.com/office/drawing/2014/main" id="{06167DB0-45CD-CEA3-6225-C3A049BCB700}"/>
              </a:ext>
            </a:extLst>
          </p:cNvPr>
          <p:cNvSpPr>
            <a:spLocks noGrp="1"/>
          </p:cNvSpPr>
          <p:nvPr>
            <p:ph type="title"/>
          </p:nvPr>
        </p:nvSpPr>
        <p:spPr>
          <a:xfrm>
            <a:off x="0" y="0"/>
            <a:ext cx="12191998" cy="228600"/>
          </a:xfrm>
          <a:prstGeom prst="rect">
            <a:avLst/>
          </a:prstGeom>
          <a:blipFill>
            <a:blip r:embed="rId2"/>
            <a:stretch>
              <a:fillRect/>
            </a:stretch>
          </a:blipFill>
        </p:spPr>
        <p:txBody>
          <a:bodyPr wrap="square" lIns="182880" tIns="0" rIns="182880" bIns="365760" anchor="ctr" anchorCtr="0"/>
          <a:lstStyle>
            <a:lvl1pPr algn="l" defTabSz="914400" rtl="0" eaLnBrk="1" latinLnBrk="0" hangingPunct="1">
              <a:lnSpc>
                <a:spcPts val="3840"/>
              </a:lnSpc>
              <a:spcBef>
                <a:spcPct val="0"/>
              </a:spcBef>
              <a:buNone/>
              <a:defRPr lang="en-US" sz="400" b="0" i="0" kern="1200">
                <a:noFill/>
                <a:latin typeface="Product Sans" panose="020B0403030502040203" pitchFamily="34" charset="0"/>
                <a:ea typeface="+mj-ea"/>
                <a:cs typeface="+mj-cs"/>
              </a:defRPr>
            </a:lvl1pPr>
          </a:lstStyle>
          <a:p>
            <a:r>
              <a:rPr lang="en-US"/>
              <a:t>Click to edit Master title style</a:t>
            </a:r>
          </a:p>
        </p:txBody>
      </p:sp>
      <p:sp>
        <p:nvSpPr>
          <p:cNvPr id="8" name="Footer Placeholder 4">
            <a:extLst>
              <a:ext uri="{FF2B5EF4-FFF2-40B4-BE49-F238E27FC236}">
                <a16:creationId xmlns:a16="http://schemas.microsoft.com/office/drawing/2014/main" id="{CB61F18E-5116-BAE1-5F80-3F40531E09CB}"/>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1912401652"/>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12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Compare">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200E2F32-97A1-1992-0538-303D8E094150}"/>
              </a:ext>
            </a:extLst>
          </p:cNvPr>
          <p:cNvSpPr>
            <a:spLocks noGrp="1"/>
          </p:cNvSpPr>
          <p:nvPr>
            <p:ph type="body" sz="quarter" idx="22"/>
          </p:nvPr>
        </p:nvSpPr>
        <p:spPr>
          <a:xfrm>
            <a:off x="6205514" y="1732189"/>
            <a:ext cx="5394960" cy="4572000"/>
          </a:xfrm>
          <a:prstGeom prst="rect">
            <a:avLst/>
          </a:prstGeom>
          <a:solidFill>
            <a:srgbClr val="ECECEC"/>
          </a:solidFill>
        </p:spPr>
        <p:txBody>
          <a:bodyPr lIns="182880" tIns="182880"/>
          <a:lstStyle>
            <a:lvl1pPr>
              <a:defRPr sz="2200">
                <a:latin typeface="Product Sans" panose="020B0403030502040203" pitchFamily="34" charset="0"/>
              </a:defRPr>
            </a:lvl1pPr>
            <a:lvl2pPr>
              <a:defRPr sz="2200">
                <a:latin typeface="Product Sans" panose="020B0403030502040203" pitchFamily="34" charset="0"/>
              </a:defRPr>
            </a:lvl2pPr>
            <a:lvl3pPr>
              <a:defRPr sz="2200">
                <a:latin typeface="Product Sans" panose="020B0403030502040203" pitchFamily="34" charset="0"/>
              </a:defRPr>
            </a:lvl3pPr>
            <a:lvl4pPr>
              <a:defRPr sz="2200">
                <a:latin typeface="Product Sans" panose="020B0403030502040203" pitchFamily="34" charset="0"/>
              </a:defRPr>
            </a:lvl4pPr>
            <a:lvl5pPr>
              <a:defRPr sz="2200">
                <a:latin typeface="Product Sans" panose="020B040303050204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1752ADA7-ED12-E442-0F9F-635593AB3636}"/>
              </a:ext>
            </a:extLst>
          </p:cNvPr>
          <p:cNvSpPr>
            <a:spLocks noGrp="1"/>
          </p:cNvSpPr>
          <p:nvPr>
            <p:ph type="body" sz="quarter" idx="21"/>
          </p:nvPr>
        </p:nvSpPr>
        <p:spPr>
          <a:xfrm>
            <a:off x="591526" y="1732189"/>
            <a:ext cx="5394960" cy="4572000"/>
          </a:xfrm>
          <a:prstGeom prst="rect">
            <a:avLst/>
          </a:prstGeom>
          <a:solidFill>
            <a:srgbClr val="ECECEC"/>
          </a:solidFill>
        </p:spPr>
        <p:txBody>
          <a:bodyPr lIns="182880" tIns="182880"/>
          <a:lstStyle>
            <a:lvl1pPr>
              <a:defRPr sz="2200">
                <a:latin typeface="Product Sans" panose="020B0403030502040203" pitchFamily="34" charset="0"/>
              </a:defRPr>
            </a:lvl1pPr>
            <a:lvl2pPr>
              <a:defRPr sz="2200">
                <a:latin typeface="Product Sans" panose="020B0403030502040203" pitchFamily="34" charset="0"/>
              </a:defRPr>
            </a:lvl2pPr>
            <a:lvl3pPr>
              <a:defRPr sz="2200">
                <a:latin typeface="Product Sans" panose="020B0403030502040203" pitchFamily="34" charset="0"/>
              </a:defRPr>
            </a:lvl3pPr>
            <a:lvl4pPr>
              <a:defRPr sz="2200">
                <a:latin typeface="Product Sans" panose="020B0403030502040203" pitchFamily="34" charset="0"/>
              </a:defRPr>
            </a:lvl4pPr>
            <a:lvl5pPr>
              <a:defRPr sz="2200">
                <a:latin typeface="Product Sans" panose="020B040303050204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5D0E802D-682E-6F0B-5E6B-0C9B61848A3B}"/>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18E98EB3-0963-A334-5DFF-747B0AA51323}"/>
              </a:ext>
            </a:extLst>
          </p:cNvPr>
          <p:cNvSpPr>
            <a:spLocks noGrp="1"/>
          </p:cNvSpPr>
          <p:nvPr>
            <p:ph type="body" sz="quarter" idx="20"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26" name="Text Placeholder 3">
            <a:extLst>
              <a:ext uri="{FF2B5EF4-FFF2-40B4-BE49-F238E27FC236}">
                <a16:creationId xmlns:a16="http://schemas.microsoft.com/office/drawing/2014/main" id="{1D6031D1-4D95-5741-B935-9DC4086B8C43}"/>
              </a:ext>
            </a:extLst>
          </p:cNvPr>
          <p:cNvSpPr>
            <a:spLocks noGrp="1"/>
          </p:cNvSpPr>
          <p:nvPr>
            <p:ph type="body" sz="quarter" idx="14" hasCustomPrompt="1"/>
          </p:nvPr>
        </p:nvSpPr>
        <p:spPr>
          <a:xfrm>
            <a:off x="591526" y="1181100"/>
            <a:ext cx="5394960" cy="548640"/>
          </a:xfrm>
          <a:prstGeom prst="rect">
            <a:avLst/>
          </a:prstGeom>
          <a:solidFill>
            <a:schemeClr val="bg2"/>
          </a:solidFill>
          <a:effectLst>
            <a:outerShdw dist="38100" dir="5400000" algn="t" rotWithShape="0">
              <a:srgbClr val="FFC000"/>
            </a:outerShdw>
          </a:effectLst>
        </p:spPr>
        <p:txBody>
          <a:bodyPr tIns="109728" bIns="91440" anchor="ctr" anchorCtr="0"/>
          <a:lstStyle>
            <a:lvl1pPr marL="0" indent="0">
              <a:buNone/>
              <a:defRPr lang="en-US" sz="2400" b="0" i="0">
                <a:solidFill>
                  <a:schemeClr val="bg1"/>
                </a:solidFill>
                <a:latin typeface="Product Sans" panose="020B0403030502040203" pitchFamily="34" charset="0"/>
              </a:defRPr>
            </a:lvl1pPr>
          </a:lstStyle>
          <a:p>
            <a:pPr marL="228600" lvl="0" indent="-228600" algn="ctr"/>
            <a:r>
              <a:rPr lang="en-US"/>
              <a:t>Side 1 Text</a:t>
            </a:r>
          </a:p>
        </p:txBody>
      </p:sp>
      <p:sp>
        <p:nvSpPr>
          <p:cNvPr id="28" name="Text Placeholder 3">
            <a:extLst>
              <a:ext uri="{FF2B5EF4-FFF2-40B4-BE49-F238E27FC236}">
                <a16:creationId xmlns:a16="http://schemas.microsoft.com/office/drawing/2014/main" id="{0BDC38DA-E12F-C543-9898-8B1074C2AE19}"/>
              </a:ext>
            </a:extLst>
          </p:cNvPr>
          <p:cNvSpPr>
            <a:spLocks noGrp="1"/>
          </p:cNvSpPr>
          <p:nvPr>
            <p:ph type="body" sz="quarter" idx="18" hasCustomPrompt="1"/>
          </p:nvPr>
        </p:nvSpPr>
        <p:spPr>
          <a:xfrm>
            <a:off x="6205514" y="1181100"/>
            <a:ext cx="5394960" cy="548640"/>
          </a:xfrm>
          <a:prstGeom prst="rect">
            <a:avLst/>
          </a:prstGeom>
          <a:solidFill>
            <a:schemeClr val="bg2"/>
          </a:solidFill>
          <a:effectLst>
            <a:outerShdw dist="38100" dir="5400000" algn="t" rotWithShape="0">
              <a:srgbClr val="FF0000"/>
            </a:outerShdw>
          </a:effectLst>
        </p:spPr>
        <p:txBody>
          <a:bodyPr tIns="109728" bIns="91440" anchor="ctr" anchorCtr="0"/>
          <a:lstStyle>
            <a:lvl1pPr marL="0" indent="0">
              <a:buNone/>
              <a:defRPr lang="en-US" sz="2400" b="0" i="0">
                <a:solidFill>
                  <a:schemeClr val="bg1"/>
                </a:solidFill>
                <a:latin typeface="Product Sans" panose="020B0403030502040203" pitchFamily="34" charset="0"/>
              </a:defRPr>
            </a:lvl1pPr>
          </a:lstStyle>
          <a:p>
            <a:pPr marL="228600" lvl="0" indent="-228600" algn="ctr"/>
            <a:r>
              <a:rPr lang="en-US"/>
              <a:t>Side 2 Text</a:t>
            </a:r>
          </a:p>
        </p:txBody>
      </p:sp>
      <p:sp>
        <p:nvSpPr>
          <p:cNvPr id="5" name="title">
            <a:extLst>
              <a:ext uri="{FF2B5EF4-FFF2-40B4-BE49-F238E27FC236}">
                <a16:creationId xmlns:a16="http://schemas.microsoft.com/office/drawing/2014/main" id="{2FB49E27-8706-40E1-6045-9D043BC3032B}"/>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8" name="Footer Placeholder 4">
            <a:extLst>
              <a:ext uri="{FF2B5EF4-FFF2-40B4-BE49-F238E27FC236}">
                <a16:creationId xmlns:a16="http://schemas.microsoft.com/office/drawing/2014/main" id="{C547C88D-B804-45E9-3774-53A3ED0DCB27}"/>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1978108553"/>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12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2_Compare">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6A97E3DB-FD25-B8B1-DF39-13C43DF6AD9D}"/>
              </a:ext>
            </a:extLst>
          </p:cNvPr>
          <p:cNvSpPr>
            <a:spLocks noGrp="1"/>
          </p:cNvSpPr>
          <p:nvPr>
            <p:ph type="body" sz="quarter" idx="22"/>
          </p:nvPr>
        </p:nvSpPr>
        <p:spPr>
          <a:xfrm>
            <a:off x="6205514" y="2207319"/>
            <a:ext cx="5394960" cy="4105656"/>
          </a:xfrm>
          <a:prstGeom prst="rect">
            <a:avLst/>
          </a:prstGeom>
          <a:solidFill>
            <a:srgbClr val="ECECEC"/>
          </a:solidFill>
        </p:spPr>
        <p:txBody>
          <a:bodyPr lIns="182880" tIns="182880"/>
          <a:lstStyle>
            <a:lvl1pPr>
              <a:defRPr sz="2200">
                <a:latin typeface="Product Sans" panose="020B0403030502040203" pitchFamily="34" charset="0"/>
              </a:defRPr>
            </a:lvl1pPr>
            <a:lvl2pPr>
              <a:defRPr sz="2200">
                <a:latin typeface="Product Sans" panose="020B0403030502040203" pitchFamily="34" charset="0"/>
              </a:defRPr>
            </a:lvl2pPr>
            <a:lvl3pPr>
              <a:defRPr sz="2200">
                <a:latin typeface="Product Sans" panose="020B0403030502040203" pitchFamily="34" charset="0"/>
              </a:defRPr>
            </a:lvl3pPr>
            <a:lvl4pPr>
              <a:defRPr sz="2200">
                <a:latin typeface="Product Sans" panose="020B0403030502040203" pitchFamily="34" charset="0"/>
              </a:defRPr>
            </a:lvl4pPr>
            <a:lvl5pPr>
              <a:defRPr sz="2200">
                <a:latin typeface="Product Sans" panose="020B040303050204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315F4A2A-38E9-3C04-81A2-FA3B9319438F}"/>
              </a:ext>
            </a:extLst>
          </p:cNvPr>
          <p:cNvSpPr>
            <a:spLocks noGrp="1"/>
          </p:cNvSpPr>
          <p:nvPr>
            <p:ph type="body" sz="quarter" idx="21"/>
          </p:nvPr>
        </p:nvSpPr>
        <p:spPr>
          <a:xfrm>
            <a:off x="591526" y="2207319"/>
            <a:ext cx="5394960" cy="4105656"/>
          </a:xfrm>
          <a:prstGeom prst="rect">
            <a:avLst/>
          </a:prstGeom>
          <a:solidFill>
            <a:srgbClr val="ECECEC"/>
          </a:solidFill>
        </p:spPr>
        <p:txBody>
          <a:bodyPr lIns="182880" tIns="182880"/>
          <a:lstStyle>
            <a:lvl1pPr>
              <a:defRPr sz="2200">
                <a:latin typeface="Product Sans" panose="020B0403030502040203" pitchFamily="34" charset="0"/>
              </a:defRPr>
            </a:lvl1pPr>
            <a:lvl2pPr>
              <a:defRPr sz="2200">
                <a:latin typeface="Product Sans" panose="020B0403030502040203" pitchFamily="34" charset="0"/>
              </a:defRPr>
            </a:lvl2pPr>
            <a:lvl3pPr>
              <a:defRPr sz="2200">
                <a:latin typeface="Product Sans" panose="020B0403030502040203" pitchFamily="34" charset="0"/>
              </a:defRPr>
            </a:lvl3pPr>
            <a:lvl4pPr>
              <a:defRPr sz="2200">
                <a:latin typeface="Product Sans" panose="020B0403030502040203" pitchFamily="34" charset="0"/>
              </a:defRPr>
            </a:lvl4pPr>
            <a:lvl5pPr>
              <a:defRPr sz="2200">
                <a:latin typeface="Product Sans" panose="020B040303050204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51602DF5-EEBD-A5BD-C6BC-5D9DD83C70D6}"/>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4" name="cite">
            <a:extLst>
              <a:ext uri="{FF2B5EF4-FFF2-40B4-BE49-F238E27FC236}">
                <a16:creationId xmlns:a16="http://schemas.microsoft.com/office/drawing/2014/main" id="{08F2FEDE-41D6-788C-CFC5-ACBE1E303906}"/>
              </a:ext>
            </a:extLst>
          </p:cNvPr>
          <p:cNvSpPr>
            <a:spLocks noGrp="1"/>
          </p:cNvSpPr>
          <p:nvPr>
            <p:ph type="body" sz="quarter" idx="20"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5" name="Text Placeholder 3">
            <a:extLst>
              <a:ext uri="{FF2B5EF4-FFF2-40B4-BE49-F238E27FC236}">
                <a16:creationId xmlns:a16="http://schemas.microsoft.com/office/drawing/2014/main" id="{F1020860-68DF-8B42-9101-372532706266}"/>
              </a:ext>
            </a:extLst>
          </p:cNvPr>
          <p:cNvSpPr>
            <a:spLocks noGrp="1"/>
          </p:cNvSpPr>
          <p:nvPr>
            <p:ph type="body" sz="quarter" idx="14" hasCustomPrompt="1"/>
          </p:nvPr>
        </p:nvSpPr>
        <p:spPr>
          <a:xfrm>
            <a:off x="591526" y="1656230"/>
            <a:ext cx="5394960" cy="548640"/>
          </a:xfrm>
          <a:prstGeom prst="rect">
            <a:avLst/>
          </a:prstGeom>
          <a:solidFill>
            <a:schemeClr val="bg2"/>
          </a:solidFill>
          <a:effectLst>
            <a:outerShdw dist="38100" dir="5400000" algn="t" rotWithShape="0">
              <a:srgbClr val="FFC000"/>
            </a:outerShdw>
          </a:effectLst>
        </p:spPr>
        <p:txBody>
          <a:bodyPr tIns="109728" bIns="91440" anchor="ctr" anchorCtr="0"/>
          <a:lstStyle>
            <a:lvl1pPr marL="0" indent="0" algn="ctr">
              <a:buFont typeface="Arial" panose="020B0604020202020204" pitchFamily="34" charset="0"/>
              <a:buNone/>
              <a:defRPr sz="2400" b="0" i="0">
                <a:solidFill>
                  <a:schemeClr val="bg1"/>
                </a:solidFill>
                <a:latin typeface="Product Sans" panose="020B0403030502040203" pitchFamily="34" charset="0"/>
              </a:defRPr>
            </a:lvl1pPr>
            <a:lvl2pPr>
              <a:defRPr sz="2400"/>
            </a:lvl2pPr>
            <a:lvl3pPr>
              <a:defRPr sz="2400"/>
            </a:lvl3pPr>
            <a:lvl4pPr>
              <a:defRPr sz="2400"/>
            </a:lvl4pPr>
            <a:lvl5pPr>
              <a:defRPr sz="2400"/>
            </a:lvl5pPr>
          </a:lstStyle>
          <a:p>
            <a:pPr lvl="0"/>
            <a:r>
              <a:rPr lang="en-US"/>
              <a:t>Side 1 Text</a:t>
            </a:r>
          </a:p>
        </p:txBody>
      </p:sp>
      <p:sp>
        <p:nvSpPr>
          <p:cNvPr id="10" name="Text Placeholder 3">
            <a:extLst>
              <a:ext uri="{FF2B5EF4-FFF2-40B4-BE49-F238E27FC236}">
                <a16:creationId xmlns:a16="http://schemas.microsoft.com/office/drawing/2014/main" id="{8A6BBF73-197A-9E48-AF0E-280C28E5F3A2}"/>
              </a:ext>
            </a:extLst>
          </p:cNvPr>
          <p:cNvSpPr>
            <a:spLocks noGrp="1"/>
          </p:cNvSpPr>
          <p:nvPr>
            <p:ph type="body" sz="quarter" idx="18" hasCustomPrompt="1"/>
          </p:nvPr>
        </p:nvSpPr>
        <p:spPr>
          <a:xfrm>
            <a:off x="6205514" y="1656230"/>
            <a:ext cx="5394960" cy="548640"/>
          </a:xfrm>
          <a:prstGeom prst="rect">
            <a:avLst/>
          </a:prstGeom>
          <a:solidFill>
            <a:schemeClr val="bg2"/>
          </a:solidFill>
          <a:effectLst>
            <a:outerShdw dist="38100" dir="5400000" algn="t" rotWithShape="0">
              <a:srgbClr val="FF0000"/>
            </a:outerShdw>
          </a:effectLst>
        </p:spPr>
        <p:txBody>
          <a:bodyPr tIns="109728" bIns="91440" anchor="ctr" anchorCtr="0"/>
          <a:lstStyle>
            <a:lvl1pPr marL="0" indent="0">
              <a:buNone/>
              <a:defRPr lang="en-US" sz="2400" b="0" i="0">
                <a:solidFill>
                  <a:schemeClr val="bg1"/>
                </a:solidFill>
                <a:latin typeface="Product Sans" panose="020B0403030502040203" pitchFamily="34" charset="0"/>
              </a:defRPr>
            </a:lvl1pPr>
          </a:lstStyle>
          <a:p>
            <a:pPr marL="228600" lvl="0" indent="-228600" algn="ctr"/>
            <a:r>
              <a:rPr lang="en-US"/>
              <a:t>Side 2 Text</a:t>
            </a:r>
          </a:p>
        </p:txBody>
      </p:sp>
      <p:sp>
        <p:nvSpPr>
          <p:cNvPr id="7" name="Footer Placeholder 4">
            <a:extLst>
              <a:ext uri="{FF2B5EF4-FFF2-40B4-BE49-F238E27FC236}">
                <a16:creationId xmlns:a16="http://schemas.microsoft.com/office/drawing/2014/main" id="{E297CDE6-A288-9363-5A0C-0DAD3D7B9E6E}"/>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2" name="title">
            <a:extLst>
              <a:ext uri="{FF2B5EF4-FFF2-40B4-BE49-F238E27FC236}">
                <a16:creationId xmlns:a16="http://schemas.microsoft.com/office/drawing/2014/main" id="{0E0911A6-12C3-E86C-4335-0C73F1416AB5}"/>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564370897"/>
      </p:ext>
    </p:extLst>
  </p:cSld>
  <p:clrMapOvr>
    <a:masterClrMapping/>
  </p:clrMapOvr>
  <p:transition>
    <p:fade/>
  </p:transition>
  <p:extLst>
    <p:ext uri="{DCECCB84-F9BA-43D5-87BE-67443E8EF086}">
      <p15:sldGuideLst xmlns:p15="http://schemas.microsoft.com/office/powerpoint/2012/main">
        <p15:guide id="1" orient="horz" pos="2449">
          <p15:clr>
            <a:srgbClr val="FBAE40"/>
          </p15:clr>
        </p15:guide>
      </p15:sldGuideLst>
    </p:ext>
  </p:extLst>
</p:sldLayout>
</file>

<file path=ppt/slideLayouts/slideLayout12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0_Witness">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7625A66E-7D5F-08B3-7991-F586F1DC7208}"/>
              </a:ext>
            </a:extLst>
          </p:cNvPr>
          <p:cNvSpPr/>
          <p:nvPr userDrawn="1"/>
        </p:nvSpPr>
        <p:spPr>
          <a:xfrm>
            <a:off x="0" y="126332"/>
            <a:ext cx="2508490" cy="6495571"/>
          </a:xfrm>
          <a:custGeom>
            <a:avLst/>
            <a:gdLst>
              <a:gd name="connsiteX0" fmla="*/ 0 w 2508490"/>
              <a:gd name="connsiteY0" fmla="*/ 0 h 6495571"/>
              <a:gd name="connsiteX1" fmla="*/ 2508490 w 2508490"/>
              <a:gd name="connsiteY1" fmla="*/ 0 h 6495571"/>
              <a:gd name="connsiteX2" fmla="*/ 2508490 w 2508490"/>
              <a:gd name="connsiteY2" fmla="*/ 559468 h 6495571"/>
              <a:gd name="connsiteX3" fmla="*/ 2508490 w 2508490"/>
              <a:gd name="connsiteY3" fmla="*/ 1509963 h 6495571"/>
              <a:gd name="connsiteX4" fmla="*/ 2508490 w 2508490"/>
              <a:gd name="connsiteY4" fmla="*/ 3126640 h 6495571"/>
              <a:gd name="connsiteX5" fmla="*/ 2357786 w 2508490"/>
              <a:gd name="connsiteY5" fmla="*/ 3302669 h 6495571"/>
              <a:gd name="connsiteX6" fmla="*/ 2508490 w 2508490"/>
              <a:gd name="connsiteY6" fmla="*/ 3478697 h 6495571"/>
              <a:gd name="connsiteX7" fmla="*/ 2508490 w 2508490"/>
              <a:gd name="connsiteY7" fmla="*/ 6495571 h 6495571"/>
              <a:gd name="connsiteX8" fmla="*/ 0 w 2508490"/>
              <a:gd name="connsiteY8" fmla="*/ 6495571 h 6495571"/>
              <a:gd name="connsiteX9" fmla="*/ 0 w 2508490"/>
              <a:gd name="connsiteY9" fmla="*/ 1509963 h 6495571"/>
              <a:gd name="connsiteX10" fmla="*/ 0 w 2508490"/>
              <a:gd name="connsiteY10" fmla="*/ 559468 h 64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8490" h="6495571">
                <a:moveTo>
                  <a:pt x="0" y="0"/>
                </a:moveTo>
                <a:lnTo>
                  <a:pt x="2508490" y="0"/>
                </a:lnTo>
                <a:lnTo>
                  <a:pt x="2508490" y="559468"/>
                </a:lnTo>
                <a:lnTo>
                  <a:pt x="2508490" y="1509963"/>
                </a:lnTo>
                <a:lnTo>
                  <a:pt x="2508490" y="3126640"/>
                </a:lnTo>
                <a:lnTo>
                  <a:pt x="2357786" y="3302669"/>
                </a:lnTo>
                <a:lnTo>
                  <a:pt x="2508490" y="3478697"/>
                </a:lnTo>
                <a:lnTo>
                  <a:pt x="2508490" y="6495571"/>
                </a:lnTo>
                <a:lnTo>
                  <a:pt x="0" y="6495571"/>
                </a:lnTo>
                <a:lnTo>
                  <a:pt x="0" y="1509963"/>
                </a:lnTo>
                <a:lnTo>
                  <a:pt x="0" y="559468"/>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Product Sans" panose="020B0403030502040203" pitchFamily="34" charset="0"/>
            </a:endParaRPr>
          </a:p>
        </p:txBody>
      </p:sp>
      <p:sp>
        <p:nvSpPr>
          <p:cNvPr id="9" name="title">
            <a:extLst>
              <a:ext uri="{FF2B5EF4-FFF2-40B4-BE49-F238E27FC236}">
                <a16:creationId xmlns:a16="http://schemas.microsoft.com/office/drawing/2014/main" id="{CAB37C18-FFB4-44DD-BF57-D182C65F5251}"/>
              </a:ext>
            </a:extLst>
          </p:cNvPr>
          <p:cNvSpPr>
            <a:spLocks noGrp="1"/>
          </p:cNvSpPr>
          <p:nvPr>
            <p:ph type="title"/>
          </p:nvPr>
        </p:nvSpPr>
        <p:spPr>
          <a:xfrm>
            <a:off x="0" y="0"/>
            <a:ext cx="12191998" cy="228600"/>
          </a:xfrm>
          <a:prstGeom prst="rect">
            <a:avLst/>
          </a:prstGeom>
          <a:blipFill>
            <a:blip r:embed="rId2"/>
            <a:stretch>
              <a:fillRect/>
            </a:stretch>
          </a:blipFill>
        </p:spPr>
        <p:txBody>
          <a:bodyPr wrap="square" lIns="182880" tIns="0" rIns="182880" bIns="365760" anchor="ctr" anchorCtr="0"/>
          <a:lstStyle>
            <a:lvl1pPr algn="l" defTabSz="914400" rtl="0" eaLnBrk="1" latinLnBrk="0" hangingPunct="1">
              <a:lnSpc>
                <a:spcPts val="3840"/>
              </a:lnSpc>
              <a:spcBef>
                <a:spcPct val="0"/>
              </a:spcBef>
              <a:buNone/>
              <a:defRPr lang="en-US" sz="400" b="0" i="0" kern="1200">
                <a:noFill/>
                <a:latin typeface="Product Sans" panose="020B0403030502040203" pitchFamily="34" charset="0"/>
                <a:ea typeface="+mj-ea"/>
                <a:cs typeface="+mj-cs"/>
              </a:defRPr>
            </a:lvl1pPr>
          </a:lstStyle>
          <a:p>
            <a:r>
              <a:rPr lang="en-US"/>
              <a:t>Click to edit Master title style</a:t>
            </a:r>
          </a:p>
        </p:txBody>
      </p:sp>
      <p:sp>
        <p:nvSpPr>
          <p:cNvPr id="4" name="page icon">
            <a:extLst>
              <a:ext uri="{FF2B5EF4-FFF2-40B4-BE49-F238E27FC236}">
                <a16:creationId xmlns:a16="http://schemas.microsoft.com/office/drawing/2014/main" id="{878B2BF0-BD5D-BF6B-982A-F498BEBA5AF8}"/>
              </a:ext>
            </a:extLst>
          </p:cNvPr>
          <p:cNvSpPr/>
          <p:nvPr userDrawn="1"/>
        </p:nvSpPr>
        <p:spPr>
          <a:xfrm>
            <a:off x="224754" y="2089534"/>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5" name="doc page">
            <a:extLst>
              <a:ext uri="{FF2B5EF4-FFF2-40B4-BE49-F238E27FC236}">
                <a16:creationId xmlns:a16="http://schemas.microsoft.com/office/drawing/2014/main" id="{0F3640A1-2B3B-B0DB-4B34-9E2BB05B5640}"/>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7" name="information">
            <a:extLst>
              <a:ext uri="{FF2B5EF4-FFF2-40B4-BE49-F238E27FC236}">
                <a16:creationId xmlns:a16="http://schemas.microsoft.com/office/drawing/2014/main" id="{F9C187DF-62CC-094A-BA23-F9FD66D13D1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238A3ED5-EBAA-8726-BB24-226036126D44}"/>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C800BFCB-99DB-4F5F-EA43-B06D886405E1}"/>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Text Placeholder 7">
            <a:extLst>
              <a:ext uri="{FF2B5EF4-FFF2-40B4-BE49-F238E27FC236}">
                <a16:creationId xmlns:a16="http://schemas.microsoft.com/office/drawing/2014/main" id="{A8FE86A4-C872-F203-44CD-2708FDF58370}"/>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10" name="Footer Placeholder 4">
            <a:extLst>
              <a:ext uri="{FF2B5EF4-FFF2-40B4-BE49-F238E27FC236}">
                <a16:creationId xmlns:a16="http://schemas.microsoft.com/office/drawing/2014/main" id="{EC2CB4BA-7854-0F43-2E77-9EA9CD1B69B9}"/>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166525058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5" pos="1704">
          <p15:clr>
            <a:srgbClr val="FBAE40"/>
          </p15:clr>
        </p15:guide>
      </p15:sldGuideLst>
    </p:ext>
  </p:extLst>
</p:sldLayout>
</file>

<file path=ppt/slideLayouts/slideLayout12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Witness">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1F96501-FE2E-894E-9E68-6D89EECAC04F}"/>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4" name="page icon">
            <a:extLst>
              <a:ext uri="{FF2B5EF4-FFF2-40B4-BE49-F238E27FC236}">
                <a16:creationId xmlns:a16="http://schemas.microsoft.com/office/drawing/2014/main" id="{878B2BF0-BD5D-BF6B-982A-F498BEBA5AF8}"/>
              </a:ext>
            </a:extLst>
          </p:cNvPr>
          <p:cNvSpPr/>
          <p:nvPr userDrawn="1"/>
        </p:nvSpPr>
        <p:spPr>
          <a:xfrm>
            <a:off x="224754" y="2089534"/>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5" name="doc page">
            <a:extLst>
              <a:ext uri="{FF2B5EF4-FFF2-40B4-BE49-F238E27FC236}">
                <a16:creationId xmlns:a16="http://schemas.microsoft.com/office/drawing/2014/main" id="{0F3640A1-2B3B-B0DB-4B34-9E2BB05B5640}"/>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7" name="information">
            <a:extLst>
              <a:ext uri="{FF2B5EF4-FFF2-40B4-BE49-F238E27FC236}">
                <a16:creationId xmlns:a16="http://schemas.microsoft.com/office/drawing/2014/main" id="{F9C187DF-62CC-094A-BA23-F9FD66D13D1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238A3ED5-EBAA-8726-BB24-226036126D44}"/>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C800BFCB-99DB-4F5F-EA43-B06D886405E1}"/>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title">
            <a:extLst>
              <a:ext uri="{FF2B5EF4-FFF2-40B4-BE49-F238E27FC236}">
                <a16:creationId xmlns:a16="http://schemas.microsoft.com/office/drawing/2014/main" id="{A32F2931-2CB8-F253-4438-74F74AB3669A}"/>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
        <p:nvSpPr>
          <p:cNvPr id="8" name="Text Placeholder 7">
            <a:extLst>
              <a:ext uri="{FF2B5EF4-FFF2-40B4-BE49-F238E27FC236}">
                <a16:creationId xmlns:a16="http://schemas.microsoft.com/office/drawing/2014/main" id="{BA2D63F7-9A8C-5D5F-E3EF-709A74D6D1F4}"/>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9" name="Footer Placeholder 4">
            <a:extLst>
              <a:ext uri="{FF2B5EF4-FFF2-40B4-BE49-F238E27FC236}">
                <a16:creationId xmlns:a16="http://schemas.microsoft.com/office/drawing/2014/main" id="{2B8D2774-5045-DF37-99C2-CB624C822989}"/>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6897014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5" pos="1704">
          <p15:clr>
            <a:srgbClr val="FBAE40"/>
          </p15:clr>
        </p15:guide>
      </p15:sldGuideLst>
    </p:ext>
  </p:extLst>
</p:sldLayout>
</file>

<file path=ppt/slideLayouts/slideLayout12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S_Witness">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1F96501-FE2E-894E-9E68-6D89EECAC04F}"/>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7" name="page icon">
            <a:extLst>
              <a:ext uri="{FF2B5EF4-FFF2-40B4-BE49-F238E27FC236}">
                <a16:creationId xmlns:a16="http://schemas.microsoft.com/office/drawing/2014/main" id="{104757BD-DB69-F611-8199-EE2D40A045A3}"/>
              </a:ext>
            </a:extLst>
          </p:cNvPr>
          <p:cNvSpPr/>
          <p:nvPr userDrawn="1"/>
        </p:nvSpPr>
        <p:spPr>
          <a:xfrm>
            <a:off x="224754" y="2089534"/>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8" name="doc page">
            <a:extLst>
              <a:ext uri="{FF2B5EF4-FFF2-40B4-BE49-F238E27FC236}">
                <a16:creationId xmlns:a16="http://schemas.microsoft.com/office/drawing/2014/main" id="{B566C94A-5201-7262-E000-C7C93994477E}"/>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7" name="information">
            <a:extLst>
              <a:ext uri="{FF2B5EF4-FFF2-40B4-BE49-F238E27FC236}">
                <a16:creationId xmlns:a16="http://schemas.microsoft.com/office/drawing/2014/main" id="{F9C187DF-62CC-094A-BA23-F9FD66D13D1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Rectangle 1">
            <a:extLst>
              <a:ext uri="{FF2B5EF4-FFF2-40B4-BE49-F238E27FC236}">
                <a16:creationId xmlns:a16="http://schemas.microsoft.com/office/drawing/2014/main" id="{205D30B9-9700-7FC0-B102-C79E4F3F4F97}"/>
              </a:ext>
            </a:extLst>
          </p:cNvPr>
          <p:cNvSpPr/>
          <p:nvPr userDrawn="1"/>
        </p:nvSpPr>
        <p:spPr>
          <a:xfrm>
            <a:off x="0" y="685800"/>
            <a:ext cx="12192000" cy="45719"/>
          </a:xfrm>
          <a:prstGeom prst="rect">
            <a:avLst/>
          </a:prstGeom>
          <a:solidFill>
            <a:srgbClr val="00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3" name="subtitle">
            <a:extLst>
              <a:ext uri="{FF2B5EF4-FFF2-40B4-BE49-F238E27FC236}">
                <a16:creationId xmlns:a16="http://schemas.microsoft.com/office/drawing/2014/main" id="{98EF49D5-C84C-2CFE-392E-40472D1E813F}"/>
              </a:ext>
            </a:extLst>
          </p:cNvPr>
          <p:cNvSpPr>
            <a:spLocks noGrp="1"/>
          </p:cNvSpPr>
          <p:nvPr>
            <p:ph type="subTitle" idx="1" hasCustomPrompt="1"/>
          </p:nvPr>
        </p:nvSpPr>
        <p:spPr>
          <a:xfrm>
            <a:off x="-1" y="685800"/>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sp>
        <p:nvSpPr>
          <p:cNvPr id="4" name="Slide Number Placeholder 5">
            <a:extLst>
              <a:ext uri="{FF2B5EF4-FFF2-40B4-BE49-F238E27FC236}">
                <a16:creationId xmlns:a16="http://schemas.microsoft.com/office/drawing/2014/main" id="{3195BBE5-EA40-7284-BDB9-920A6487DAEA}"/>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5" name="cite">
            <a:extLst>
              <a:ext uri="{FF2B5EF4-FFF2-40B4-BE49-F238E27FC236}">
                <a16:creationId xmlns:a16="http://schemas.microsoft.com/office/drawing/2014/main" id="{CF2B034C-D7FF-F9C3-85AC-5F0034CE3C60}"/>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title">
            <a:extLst>
              <a:ext uri="{FF2B5EF4-FFF2-40B4-BE49-F238E27FC236}">
                <a16:creationId xmlns:a16="http://schemas.microsoft.com/office/drawing/2014/main" id="{68ED15E3-7745-247E-020E-4B383A9BDF30}"/>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10" name="Text Placeholder 7">
            <a:extLst>
              <a:ext uri="{FF2B5EF4-FFF2-40B4-BE49-F238E27FC236}">
                <a16:creationId xmlns:a16="http://schemas.microsoft.com/office/drawing/2014/main" id="{E02D8333-0A10-E684-3DBA-45E88CA52537}"/>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11" name="Footer Placeholder 4">
            <a:extLst>
              <a:ext uri="{FF2B5EF4-FFF2-40B4-BE49-F238E27FC236}">
                <a16:creationId xmlns:a16="http://schemas.microsoft.com/office/drawing/2014/main" id="{306B1735-D715-0350-8860-5BC0B2877A6F}"/>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315194349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5" pos="1704">
          <p15:clr>
            <a:srgbClr val="FBAE40"/>
          </p15:clr>
        </p15:guide>
      </p15:sldGuideLst>
    </p:ext>
  </p:extLst>
</p:sldLayout>
</file>

<file path=ppt/slideLayouts/slideLayout12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0_Witness_Logo">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81E21A0B-98CF-85EC-A5FB-7669D1A65D03}"/>
              </a:ext>
            </a:extLst>
          </p:cNvPr>
          <p:cNvSpPr/>
          <p:nvPr userDrawn="1"/>
        </p:nvSpPr>
        <p:spPr>
          <a:xfrm>
            <a:off x="0" y="126332"/>
            <a:ext cx="2508490" cy="6495571"/>
          </a:xfrm>
          <a:custGeom>
            <a:avLst/>
            <a:gdLst>
              <a:gd name="connsiteX0" fmla="*/ 0 w 2508490"/>
              <a:gd name="connsiteY0" fmla="*/ 0 h 6495571"/>
              <a:gd name="connsiteX1" fmla="*/ 2508490 w 2508490"/>
              <a:gd name="connsiteY1" fmla="*/ 0 h 6495571"/>
              <a:gd name="connsiteX2" fmla="*/ 2508490 w 2508490"/>
              <a:gd name="connsiteY2" fmla="*/ 559468 h 6495571"/>
              <a:gd name="connsiteX3" fmla="*/ 2508490 w 2508490"/>
              <a:gd name="connsiteY3" fmla="*/ 1509963 h 6495571"/>
              <a:gd name="connsiteX4" fmla="*/ 2508490 w 2508490"/>
              <a:gd name="connsiteY4" fmla="*/ 3126640 h 6495571"/>
              <a:gd name="connsiteX5" fmla="*/ 2357786 w 2508490"/>
              <a:gd name="connsiteY5" fmla="*/ 3302669 h 6495571"/>
              <a:gd name="connsiteX6" fmla="*/ 2508490 w 2508490"/>
              <a:gd name="connsiteY6" fmla="*/ 3478697 h 6495571"/>
              <a:gd name="connsiteX7" fmla="*/ 2508490 w 2508490"/>
              <a:gd name="connsiteY7" fmla="*/ 6495571 h 6495571"/>
              <a:gd name="connsiteX8" fmla="*/ 0 w 2508490"/>
              <a:gd name="connsiteY8" fmla="*/ 6495571 h 6495571"/>
              <a:gd name="connsiteX9" fmla="*/ 0 w 2508490"/>
              <a:gd name="connsiteY9" fmla="*/ 1509963 h 6495571"/>
              <a:gd name="connsiteX10" fmla="*/ 0 w 2508490"/>
              <a:gd name="connsiteY10" fmla="*/ 559468 h 64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8490" h="6495571">
                <a:moveTo>
                  <a:pt x="0" y="0"/>
                </a:moveTo>
                <a:lnTo>
                  <a:pt x="2508490" y="0"/>
                </a:lnTo>
                <a:lnTo>
                  <a:pt x="2508490" y="559468"/>
                </a:lnTo>
                <a:lnTo>
                  <a:pt x="2508490" y="1509963"/>
                </a:lnTo>
                <a:lnTo>
                  <a:pt x="2508490" y="3126640"/>
                </a:lnTo>
                <a:lnTo>
                  <a:pt x="2357786" y="3302669"/>
                </a:lnTo>
                <a:lnTo>
                  <a:pt x="2508490" y="3478697"/>
                </a:lnTo>
                <a:lnTo>
                  <a:pt x="2508490" y="6495571"/>
                </a:lnTo>
                <a:lnTo>
                  <a:pt x="0" y="6495571"/>
                </a:lnTo>
                <a:lnTo>
                  <a:pt x="0" y="1509963"/>
                </a:lnTo>
                <a:lnTo>
                  <a:pt x="0" y="559468"/>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Product Sans" panose="020B0403030502040203" pitchFamily="34" charset="0"/>
            </a:endParaRPr>
          </a:p>
        </p:txBody>
      </p:sp>
      <p:sp>
        <p:nvSpPr>
          <p:cNvPr id="14" name="page icon">
            <a:extLst>
              <a:ext uri="{FF2B5EF4-FFF2-40B4-BE49-F238E27FC236}">
                <a16:creationId xmlns:a16="http://schemas.microsoft.com/office/drawing/2014/main" id="{527A34A7-8DC4-4546-82AA-4951477A4302}"/>
              </a:ext>
            </a:extLst>
          </p:cNvPr>
          <p:cNvSpPr/>
          <p:nvPr userDrawn="1"/>
        </p:nvSpPr>
        <p:spPr>
          <a:xfrm>
            <a:off x="224754" y="1706930"/>
            <a:ext cx="2054902" cy="3044952"/>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5" name="doc page">
            <a:extLst>
              <a:ext uri="{FF2B5EF4-FFF2-40B4-BE49-F238E27FC236}">
                <a16:creationId xmlns:a16="http://schemas.microsoft.com/office/drawing/2014/main" id="{CBA6418F-C101-A546-BC2C-EB0751595C4C}"/>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7" name="information">
            <a:extLst>
              <a:ext uri="{FF2B5EF4-FFF2-40B4-BE49-F238E27FC236}">
                <a16:creationId xmlns:a16="http://schemas.microsoft.com/office/drawing/2014/main" id="{F9C187DF-62CC-094A-BA23-F9FD66D13D1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3" name="Slide Number Placeholder 5">
            <a:extLst>
              <a:ext uri="{FF2B5EF4-FFF2-40B4-BE49-F238E27FC236}">
                <a16:creationId xmlns:a16="http://schemas.microsoft.com/office/drawing/2014/main" id="{DD6A297B-FFE0-D393-3DC6-BC1A74F3F8D9}"/>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4" name="cite">
            <a:extLst>
              <a:ext uri="{FF2B5EF4-FFF2-40B4-BE49-F238E27FC236}">
                <a16:creationId xmlns:a16="http://schemas.microsoft.com/office/drawing/2014/main" id="{322D4C04-9D20-E43D-14D1-E281EF8BC8F7}"/>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title">
            <a:extLst>
              <a:ext uri="{FF2B5EF4-FFF2-40B4-BE49-F238E27FC236}">
                <a16:creationId xmlns:a16="http://schemas.microsoft.com/office/drawing/2014/main" id="{E56AFBEC-F36F-416E-94B1-0F8AC2C2F3B8}"/>
              </a:ext>
            </a:extLst>
          </p:cNvPr>
          <p:cNvSpPr>
            <a:spLocks noGrp="1"/>
          </p:cNvSpPr>
          <p:nvPr>
            <p:ph type="title"/>
          </p:nvPr>
        </p:nvSpPr>
        <p:spPr>
          <a:xfrm>
            <a:off x="0" y="0"/>
            <a:ext cx="12191998" cy="228600"/>
          </a:xfrm>
          <a:prstGeom prst="rect">
            <a:avLst/>
          </a:prstGeom>
          <a:blipFill>
            <a:blip r:embed="rId2"/>
            <a:stretch>
              <a:fillRect/>
            </a:stretch>
          </a:blipFill>
        </p:spPr>
        <p:txBody>
          <a:bodyPr wrap="square" lIns="182880" tIns="0" rIns="182880" bIns="365760" anchor="ctr" anchorCtr="0"/>
          <a:lstStyle>
            <a:lvl1pPr algn="l" defTabSz="914400" rtl="0" eaLnBrk="1" latinLnBrk="0" hangingPunct="1">
              <a:lnSpc>
                <a:spcPts val="3840"/>
              </a:lnSpc>
              <a:spcBef>
                <a:spcPct val="0"/>
              </a:spcBef>
              <a:buNone/>
              <a:defRPr lang="en-US" sz="400" b="0" i="0" kern="1200">
                <a:noFill/>
                <a:latin typeface="Product Sans" panose="020B0403030502040203" pitchFamily="34" charset="0"/>
                <a:ea typeface="+mj-ea"/>
                <a:cs typeface="+mj-cs"/>
              </a:defRPr>
            </a:lvl1pPr>
          </a:lstStyle>
          <a:p>
            <a:r>
              <a:rPr lang="en-US"/>
              <a:t>Click to edit Master title style</a:t>
            </a:r>
          </a:p>
        </p:txBody>
      </p:sp>
      <p:sp>
        <p:nvSpPr>
          <p:cNvPr id="2" name="Text Placeholder 7">
            <a:extLst>
              <a:ext uri="{FF2B5EF4-FFF2-40B4-BE49-F238E27FC236}">
                <a16:creationId xmlns:a16="http://schemas.microsoft.com/office/drawing/2014/main" id="{6E5E7330-98F8-482A-DAEB-9A9E741A8629}"/>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7" name="Footer Placeholder 4">
            <a:extLst>
              <a:ext uri="{FF2B5EF4-FFF2-40B4-BE49-F238E27FC236}">
                <a16:creationId xmlns:a16="http://schemas.microsoft.com/office/drawing/2014/main" id="{CF892540-4905-A043-0996-A2453E6BD5D2}"/>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104204190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5" pos="1704">
          <p15:clr>
            <a:srgbClr val="FBAE40"/>
          </p15:clr>
        </p15:guide>
      </p15:sldGuideLst>
    </p:ext>
  </p:extLst>
</p:sldLayout>
</file>

<file path=ppt/slideLayouts/slideLayout13.xml><?xml version="1.0" encoding="utf-8"?>
<p:sldLayout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435" indent="0">
              <a:buNone/>
              <a:defRPr sz="2800"/>
            </a:lvl2pPr>
            <a:lvl3pPr marL="912949" indent="0">
              <a:buNone/>
              <a:defRPr sz="2400"/>
            </a:lvl3pPr>
            <a:lvl4pPr marL="1369424" indent="0">
              <a:buNone/>
              <a:defRPr sz="2000"/>
            </a:lvl4pPr>
            <a:lvl5pPr marL="1825898" indent="0">
              <a:buNone/>
              <a:defRPr sz="2000"/>
            </a:lvl5pPr>
            <a:lvl6pPr marL="2282414" indent="0">
              <a:buNone/>
              <a:defRPr sz="2000"/>
            </a:lvl6pPr>
            <a:lvl7pPr marL="2738846" indent="0">
              <a:buNone/>
              <a:defRPr sz="2000"/>
            </a:lvl7pPr>
            <a:lvl8pPr marL="3195280" indent="0">
              <a:buNone/>
              <a:defRPr sz="2000"/>
            </a:lvl8pPr>
            <a:lvl9pPr marL="3651715" indent="0">
              <a:buNone/>
              <a:defRPr sz="2000"/>
            </a:lvl9pPr>
          </a:lstStyle>
          <a:p>
            <a:endParaRPr lang="en-US"/>
          </a:p>
        </p:txBody>
      </p:sp>
      <p:sp>
        <p:nvSpPr>
          <p:cNvPr id="4" name="Text Placeholder 3"/>
          <p:cNvSpPr>
            <a:spLocks noGrp="1"/>
          </p:cNvSpPr>
          <p:nvPr>
            <p:ph type="body" sz="half" idx="2"/>
          </p:nvPr>
        </p:nvSpPr>
        <p:spPr>
          <a:xfrm>
            <a:off x="2389717" y="5367422"/>
            <a:ext cx="7315200" cy="804863"/>
          </a:xfrm>
        </p:spPr>
        <p:txBody>
          <a:bodyPr/>
          <a:lstStyle>
            <a:lvl1pPr marL="0" indent="0">
              <a:buNone/>
              <a:defRPr sz="1467"/>
            </a:lvl1pPr>
            <a:lvl2pPr marL="456435" indent="0">
              <a:buNone/>
              <a:defRPr sz="1200"/>
            </a:lvl2pPr>
            <a:lvl3pPr marL="912949" indent="0">
              <a:buNone/>
              <a:defRPr sz="1067"/>
            </a:lvl3pPr>
            <a:lvl4pPr marL="1369424" indent="0">
              <a:buNone/>
              <a:defRPr sz="933"/>
            </a:lvl4pPr>
            <a:lvl5pPr marL="1825898" indent="0">
              <a:buNone/>
              <a:defRPr sz="933"/>
            </a:lvl5pPr>
            <a:lvl6pPr marL="2282414" indent="0">
              <a:buNone/>
              <a:defRPr sz="933"/>
            </a:lvl6pPr>
            <a:lvl7pPr marL="2738846" indent="0">
              <a:buNone/>
              <a:defRPr sz="933"/>
            </a:lvl7pPr>
            <a:lvl8pPr marL="3195280" indent="0">
              <a:buNone/>
              <a:defRPr sz="933"/>
            </a:lvl8pPr>
            <a:lvl9pPr marL="3651715" indent="0">
              <a:buNone/>
              <a:defRPr sz="933"/>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51373" tIns="25718" rIns="51373" bIns="25718"/>
          <a:lstStyle/>
          <a:p>
            <a:pPr defTabSz="456435"/>
            <a:endParaRPr lang="en-US">
              <a:solidFill>
                <a:srgbClr val="000000"/>
              </a:solidFill>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51373" tIns="25718" rIns="51373" bIns="25718"/>
          <a:lstStyle/>
          <a:p>
            <a:pPr defTabSz="456435"/>
            <a:endParaRPr lang="en-US">
              <a:solidFill>
                <a:srgbClr val="000000"/>
              </a:solidFill>
            </a:endParaRPr>
          </a:p>
        </p:txBody>
      </p:sp>
      <p:sp>
        <p:nvSpPr>
          <p:cNvPr id="7" name="Slide Number Placeholder 6"/>
          <p:cNvSpPr>
            <a:spLocks noGrp="1"/>
          </p:cNvSpPr>
          <p:nvPr>
            <p:ph type="sldNum" sz="quarter" idx="12"/>
          </p:nvPr>
        </p:nvSpPr>
        <p:spPr/>
        <p:txBody>
          <a:bodyPr/>
          <a:lstStyle/>
          <a:p>
            <a:fld id="{745D3630-B83E-914D-BA00-4E9CEC6C908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1003879"/>
      </p:ext>
    </p:extLst>
  </p:cSld>
  <p:clrMapOvr>
    <a:masterClrMapping/>
  </p:clrMapOvr>
  <p:transition spd="med">
    <p:fade/>
  </p:transition>
</p:sldLayout>
</file>

<file path=ppt/slideLayouts/slideLayout13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Witness_Logo">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1F96501-FE2E-894E-9E68-6D89EECAC04F}"/>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4" name="page icon">
            <a:extLst>
              <a:ext uri="{FF2B5EF4-FFF2-40B4-BE49-F238E27FC236}">
                <a16:creationId xmlns:a16="http://schemas.microsoft.com/office/drawing/2014/main" id="{527A34A7-8DC4-4546-82AA-4951477A4302}"/>
              </a:ext>
            </a:extLst>
          </p:cNvPr>
          <p:cNvSpPr/>
          <p:nvPr userDrawn="1"/>
        </p:nvSpPr>
        <p:spPr>
          <a:xfrm>
            <a:off x="224754" y="1706930"/>
            <a:ext cx="2054902" cy="3044952"/>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5" name="doc page">
            <a:extLst>
              <a:ext uri="{FF2B5EF4-FFF2-40B4-BE49-F238E27FC236}">
                <a16:creationId xmlns:a16="http://schemas.microsoft.com/office/drawing/2014/main" id="{CBA6418F-C101-A546-BC2C-EB0751595C4C}"/>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7" name="information">
            <a:extLst>
              <a:ext uri="{FF2B5EF4-FFF2-40B4-BE49-F238E27FC236}">
                <a16:creationId xmlns:a16="http://schemas.microsoft.com/office/drawing/2014/main" id="{F9C187DF-62CC-094A-BA23-F9FD66D13D1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3" name="Slide Number Placeholder 5">
            <a:extLst>
              <a:ext uri="{FF2B5EF4-FFF2-40B4-BE49-F238E27FC236}">
                <a16:creationId xmlns:a16="http://schemas.microsoft.com/office/drawing/2014/main" id="{DD6A297B-FFE0-D393-3DC6-BC1A74F3F8D9}"/>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4" name="cite">
            <a:extLst>
              <a:ext uri="{FF2B5EF4-FFF2-40B4-BE49-F238E27FC236}">
                <a16:creationId xmlns:a16="http://schemas.microsoft.com/office/drawing/2014/main" id="{322D4C04-9D20-E43D-14D1-E281EF8BC8F7}"/>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2" name="title">
            <a:extLst>
              <a:ext uri="{FF2B5EF4-FFF2-40B4-BE49-F238E27FC236}">
                <a16:creationId xmlns:a16="http://schemas.microsoft.com/office/drawing/2014/main" id="{FACDF05B-0CB5-6AAE-D3AE-AA7F6441D596}"/>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6" name="Text Placeholder 7">
            <a:extLst>
              <a:ext uri="{FF2B5EF4-FFF2-40B4-BE49-F238E27FC236}">
                <a16:creationId xmlns:a16="http://schemas.microsoft.com/office/drawing/2014/main" id="{69ED1F80-78B7-7F53-14E4-2BE60524A7FA}"/>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7" name="Footer Placeholder 4">
            <a:extLst>
              <a:ext uri="{FF2B5EF4-FFF2-40B4-BE49-F238E27FC236}">
                <a16:creationId xmlns:a16="http://schemas.microsoft.com/office/drawing/2014/main" id="{BB7CD063-6F0E-77A4-F72A-5E0AD72C584E}"/>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383734093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5" pos="1704">
          <p15:clr>
            <a:srgbClr val="FBAE40"/>
          </p15:clr>
        </p15:guide>
      </p15:sldGuideLst>
    </p:ext>
  </p:extLst>
</p:sldLayout>
</file>

<file path=ppt/slideLayouts/slideLayout13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S_Witness_Logo">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1F96501-FE2E-894E-9E68-6D89EECAC04F}"/>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7" name="page icon">
            <a:extLst>
              <a:ext uri="{FF2B5EF4-FFF2-40B4-BE49-F238E27FC236}">
                <a16:creationId xmlns:a16="http://schemas.microsoft.com/office/drawing/2014/main" id="{F32D4985-B327-D4FF-51B2-639BFF336358}"/>
              </a:ext>
            </a:extLst>
          </p:cNvPr>
          <p:cNvSpPr/>
          <p:nvPr userDrawn="1"/>
        </p:nvSpPr>
        <p:spPr>
          <a:xfrm>
            <a:off x="224754" y="1706930"/>
            <a:ext cx="2054902" cy="3044952"/>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8" name="doc page">
            <a:extLst>
              <a:ext uri="{FF2B5EF4-FFF2-40B4-BE49-F238E27FC236}">
                <a16:creationId xmlns:a16="http://schemas.microsoft.com/office/drawing/2014/main" id="{6603B70A-A7FC-2A90-58BC-805A1168FC3E}"/>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7" name="information">
            <a:extLst>
              <a:ext uri="{FF2B5EF4-FFF2-40B4-BE49-F238E27FC236}">
                <a16:creationId xmlns:a16="http://schemas.microsoft.com/office/drawing/2014/main" id="{F9C187DF-62CC-094A-BA23-F9FD66D13D1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Rectangle 1">
            <a:extLst>
              <a:ext uri="{FF2B5EF4-FFF2-40B4-BE49-F238E27FC236}">
                <a16:creationId xmlns:a16="http://schemas.microsoft.com/office/drawing/2014/main" id="{E600F481-FBF4-9F9B-B70C-78E7925DC8A3}"/>
              </a:ext>
            </a:extLst>
          </p:cNvPr>
          <p:cNvSpPr/>
          <p:nvPr userDrawn="1"/>
        </p:nvSpPr>
        <p:spPr>
          <a:xfrm>
            <a:off x="0" y="685800"/>
            <a:ext cx="12192000" cy="45719"/>
          </a:xfrm>
          <a:prstGeom prst="rect">
            <a:avLst/>
          </a:prstGeom>
          <a:solidFill>
            <a:srgbClr val="00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3" name="subtitle">
            <a:extLst>
              <a:ext uri="{FF2B5EF4-FFF2-40B4-BE49-F238E27FC236}">
                <a16:creationId xmlns:a16="http://schemas.microsoft.com/office/drawing/2014/main" id="{531A6A37-8BF8-C4D9-ACBC-4D1AC392B0BF}"/>
              </a:ext>
            </a:extLst>
          </p:cNvPr>
          <p:cNvSpPr>
            <a:spLocks noGrp="1"/>
          </p:cNvSpPr>
          <p:nvPr>
            <p:ph type="subTitle" idx="1" hasCustomPrompt="1"/>
          </p:nvPr>
        </p:nvSpPr>
        <p:spPr>
          <a:xfrm>
            <a:off x="-1" y="685800"/>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sp>
        <p:nvSpPr>
          <p:cNvPr id="4" name="Slide Number Placeholder 5">
            <a:extLst>
              <a:ext uri="{FF2B5EF4-FFF2-40B4-BE49-F238E27FC236}">
                <a16:creationId xmlns:a16="http://schemas.microsoft.com/office/drawing/2014/main" id="{568AEEBE-4CFA-AB11-3D49-32FD155AA2FE}"/>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5" name="cite">
            <a:extLst>
              <a:ext uri="{FF2B5EF4-FFF2-40B4-BE49-F238E27FC236}">
                <a16:creationId xmlns:a16="http://schemas.microsoft.com/office/drawing/2014/main" id="{3AA18472-CE8F-AC13-D5A2-2860B228B999}"/>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title">
            <a:extLst>
              <a:ext uri="{FF2B5EF4-FFF2-40B4-BE49-F238E27FC236}">
                <a16:creationId xmlns:a16="http://schemas.microsoft.com/office/drawing/2014/main" id="{C894E62F-D73B-E666-1F81-97C57B9959D4}"/>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10" name="Text Placeholder 7">
            <a:extLst>
              <a:ext uri="{FF2B5EF4-FFF2-40B4-BE49-F238E27FC236}">
                <a16:creationId xmlns:a16="http://schemas.microsoft.com/office/drawing/2014/main" id="{590E16BC-C447-6A14-9F82-2C15551E65BC}"/>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11" name="Footer Placeholder 4">
            <a:extLst>
              <a:ext uri="{FF2B5EF4-FFF2-40B4-BE49-F238E27FC236}">
                <a16:creationId xmlns:a16="http://schemas.microsoft.com/office/drawing/2014/main" id="{4ABA0998-EEC8-0EBA-A45B-6C1CD308B2CC}"/>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36786802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5" pos="1704">
          <p15:clr>
            <a:srgbClr val="FBAE40"/>
          </p15:clr>
        </p15:guide>
      </p15:sldGuideLst>
    </p:ext>
  </p:extLst>
</p:sldLayout>
</file>

<file path=ppt/slideLayouts/slideLayout13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Witness">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01102F2-A937-5E40-AF33-1E68C2A80F27}"/>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8" name="page icon">
            <a:extLst>
              <a:ext uri="{FF2B5EF4-FFF2-40B4-BE49-F238E27FC236}">
                <a16:creationId xmlns:a16="http://schemas.microsoft.com/office/drawing/2014/main" id="{085D41FB-E5B3-66D2-613A-12C15C1F528D}"/>
              </a:ext>
            </a:extLst>
          </p:cNvPr>
          <p:cNvSpPr/>
          <p:nvPr userDrawn="1"/>
        </p:nvSpPr>
        <p:spPr>
          <a:xfrm>
            <a:off x="224754" y="2089534"/>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9" name="doc page">
            <a:extLst>
              <a:ext uri="{FF2B5EF4-FFF2-40B4-BE49-F238E27FC236}">
                <a16:creationId xmlns:a16="http://schemas.microsoft.com/office/drawing/2014/main" id="{63CDFD71-804E-E35D-A79B-9BB3736EE167}"/>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4" name="information">
            <a:extLst>
              <a:ext uri="{FF2B5EF4-FFF2-40B4-BE49-F238E27FC236}">
                <a16:creationId xmlns:a16="http://schemas.microsoft.com/office/drawing/2014/main" id="{5D5F05DC-1C42-8A43-8AB0-442CD5FE72B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5" name="Slide Number Placeholder 5">
            <a:extLst>
              <a:ext uri="{FF2B5EF4-FFF2-40B4-BE49-F238E27FC236}">
                <a16:creationId xmlns:a16="http://schemas.microsoft.com/office/drawing/2014/main" id="{C103567B-3F7F-5603-84C0-252D67AE2EC9}"/>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7" name="cite">
            <a:extLst>
              <a:ext uri="{FF2B5EF4-FFF2-40B4-BE49-F238E27FC236}">
                <a16:creationId xmlns:a16="http://schemas.microsoft.com/office/drawing/2014/main" id="{EA1CA58C-5751-D632-6A97-29B9B4CF8BB1}"/>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ext Placeholder 7">
            <a:extLst>
              <a:ext uri="{FF2B5EF4-FFF2-40B4-BE49-F238E27FC236}">
                <a16:creationId xmlns:a16="http://schemas.microsoft.com/office/drawing/2014/main" id="{3D3CE1E0-AD8C-FC05-E99F-87B32EE0789D}"/>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6" name="Footer Placeholder 4">
            <a:extLst>
              <a:ext uri="{FF2B5EF4-FFF2-40B4-BE49-F238E27FC236}">
                <a16:creationId xmlns:a16="http://schemas.microsoft.com/office/drawing/2014/main" id="{5BF298D3-5973-D8DB-0E33-8BAC28163A39}"/>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3" name="title">
            <a:extLst>
              <a:ext uri="{FF2B5EF4-FFF2-40B4-BE49-F238E27FC236}">
                <a16:creationId xmlns:a16="http://schemas.microsoft.com/office/drawing/2014/main" id="{F51BFEEA-3439-6726-D01A-A8E2070BE1E6}"/>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367306957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04">
          <p15:clr>
            <a:srgbClr val="FBAE40"/>
          </p15:clr>
        </p15:guide>
      </p15:sldGuideLst>
    </p:ext>
  </p:extLst>
</p:sldLayout>
</file>

<file path=ppt/slideLayouts/slideLayout13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S_Witness">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01102F2-A937-5E40-AF33-1E68C2A80F27}"/>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8" name="page icon">
            <a:extLst>
              <a:ext uri="{FF2B5EF4-FFF2-40B4-BE49-F238E27FC236}">
                <a16:creationId xmlns:a16="http://schemas.microsoft.com/office/drawing/2014/main" id="{B802EC09-3663-3AC4-9927-14A4ED9CB605}"/>
              </a:ext>
            </a:extLst>
          </p:cNvPr>
          <p:cNvSpPr/>
          <p:nvPr userDrawn="1"/>
        </p:nvSpPr>
        <p:spPr>
          <a:xfrm>
            <a:off x="224754" y="2089534"/>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9" name="doc page">
            <a:extLst>
              <a:ext uri="{FF2B5EF4-FFF2-40B4-BE49-F238E27FC236}">
                <a16:creationId xmlns:a16="http://schemas.microsoft.com/office/drawing/2014/main" id="{02BEDAE0-0D6D-C182-7B49-44EDD35E8101}"/>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4" name="information">
            <a:extLst>
              <a:ext uri="{FF2B5EF4-FFF2-40B4-BE49-F238E27FC236}">
                <a16:creationId xmlns:a16="http://schemas.microsoft.com/office/drawing/2014/main" id="{5D5F05DC-1C42-8A43-8AB0-442CD5FE72B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3" name="subtitle">
            <a:extLst>
              <a:ext uri="{FF2B5EF4-FFF2-40B4-BE49-F238E27FC236}">
                <a16:creationId xmlns:a16="http://schemas.microsoft.com/office/drawing/2014/main" id="{0605D3AB-FBF5-FBF6-D916-D30908A50764}"/>
              </a:ext>
            </a:extLst>
          </p:cNvPr>
          <p:cNvSpPr>
            <a:spLocks noGrp="1"/>
          </p:cNvSpPr>
          <p:nvPr>
            <p:ph type="subTitle" idx="1" hasCustomPrompt="1"/>
          </p:nvPr>
        </p:nvSpPr>
        <p:spPr>
          <a:xfrm>
            <a:off x="-1" y="1102872"/>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sp>
        <p:nvSpPr>
          <p:cNvPr id="5" name="Slide Number Placeholder 5">
            <a:extLst>
              <a:ext uri="{FF2B5EF4-FFF2-40B4-BE49-F238E27FC236}">
                <a16:creationId xmlns:a16="http://schemas.microsoft.com/office/drawing/2014/main" id="{2DB20147-FA0F-8E01-39A4-877A6937F7A5}"/>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7" name="cite">
            <a:extLst>
              <a:ext uri="{FF2B5EF4-FFF2-40B4-BE49-F238E27FC236}">
                <a16:creationId xmlns:a16="http://schemas.microsoft.com/office/drawing/2014/main" id="{BB818A16-FF20-B4D4-4E77-8589C8271813}"/>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ext Placeholder 7">
            <a:extLst>
              <a:ext uri="{FF2B5EF4-FFF2-40B4-BE49-F238E27FC236}">
                <a16:creationId xmlns:a16="http://schemas.microsoft.com/office/drawing/2014/main" id="{D4C852F1-4D32-A54C-8550-4D67C1C1BAE8}"/>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10" name="Footer Placeholder 4">
            <a:extLst>
              <a:ext uri="{FF2B5EF4-FFF2-40B4-BE49-F238E27FC236}">
                <a16:creationId xmlns:a16="http://schemas.microsoft.com/office/drawing/2014/main" id="{169C70BC-65E6-2755-C645-E5BC84620970}"/>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2" name="title">
            <a:extLst>
              <a:ext uri="{FF2B5EF4-FFF2-40B4-BE49-F238E27FC236}">
                <a16:creationId xmlns:a16="http://schemas.microsoft.com/office/drawing/2014/main" id="{8F9EB70F-C371-10F9-D3F5-A80DB5295E23}"/>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351285209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04">
          <p15:clr>
            <a:srgbClr val="FBAE40"/>
          </p15:clr>
        </p15:guide>
      </p15:sldGuideLst>
    </p:ext>
  </p:extLst>
</p:sldLayout>
</file>

<file path=ppt/slideLayouts/slideLayout13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Witness_Logo">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01102F2-A937-5E40-AF33-1E68C2A80F27}"/>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7" name="page icon">
            <a:extLst>
              <a:ext uri="{FF2B5EF4-FFF2-40B4-BE49-F238E27FC236}">
                <a16:creationId xmlns:a16="http://schemas.microsoft.com/office/drawing/2014/main" id="{17CCDAB4-1069-DF2A-C527-7AA190422439}"/>
              </a:ext>
            </a:extLst>
          </p:cNvPr>
          <p:cNvSpPr/>
          <p:nvPr userDrawn="1"/>
        </p:nvSpPr>
        <p:spPr>
          <a:xfrm>
            <a:off x="224754" y="1706930"/>
            <a:ext cx="2054902" cy="3044952"/>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8" name="doc page">
            <a:extLst>
              <a:ext uri="{FF2B5EF4-FFF2-40B4-BE49-F238E27FC236}">
                <a16:creationId xmlns:a16="http://schemas.microsoft.com/office/drawing/2014/main" id="{D7432B01-7A06-7A15-820D-CC9E4A384938}"/>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4" name="information">
            <a:extLst>
              <a:ext uri="{FF2B5EF4-FFF2-40B4-BE49-F238E27FC236}">
                <a16:creationId xmlns:a16="http://schemas.microsoft.com/office/drawing/2014/main" id="{5D5F05DC-1C42-8A43-8AB0-442CD5FE72B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4" name="Slide Number Placeholder 5">
            <a:extLst>
              <a:ext uri="{FF2B5EF4-FFF2-40B4-BE49-F238E27FC236}">
                <a16:creationId xmlns:a16="http://schemas.microsoft.com/office/drawing/2014/main" id="{B10B53FA-43BE-AD7A-FABA-48BFFDE50F26}"/>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5" name="cite">
            <a:extLst>
              <a:ext uri="{FF2B5EF4-FFF2-40B4-BE49-F238E27FC236}">
                <a16:creationId xmlns:a16="http://schemas.microsoft.com/office/drawing/2014/main" id="{0F3759D0-A6A8-5CB9-342C-37A87AD62B3F}"/>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Text Placeholder 7">
            <a:extLst>
              <a:ext uri="{FF2B5EF4-FFF2-40B4-BE49-F238E27FC236}">
                <a16:creationId xmlns:a16="http://schemas.microsoft.com/office/drawing/2014/main" id="{18C9A4C1-9432-D6A1-2E39-D466A3B2EABD}"/>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9" name="Footer Placeholder 4">
            <a:extLst>
              <a:ext uri="{FF2B5EF4-FFF2-40B4-BE49-F238E27FC236}">
                <a16:creationId xmlns:a16="http://schemas.microsoft.com/office/drawing/2014/main" id="{6B71D9EC-6B41-B91C-7620-570F6625EBB0}"/>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3" name="title">
            <a:extLst>
              <a:ext uri="{FF2B5EF4-FFF2-40B4-BE49-F238E27FC236}">
                <a16:creationId xmlns:a16="http://schemas.microsoft.com/office/drawing/2014/main" id="{354B62AF-A787-C338-032C-AE909598F155}"/>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14675585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04">
          <p15:clr>
            <a:srgbClr val="FBAE40"/>
          </p15:clr>
        </p15:guide>
      </p15:sldGuideLst>
    </p:ext>
  </p:extLst>
</p:sldLayout>
</file>

<file path=ppt/slideLayouts/slideLayout13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S_Witness_Logo">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01102F2-A937-5E40-AF33-1E68C2A80F27}"/>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9" name="page icon">
            <a:extLst>
              <a:ext uri="{FF2B5EF4-FFF2-40B4-BE49-F238E27FC236}">
                <a16:creationId xmlns:a16="http://schemas.microsoft.com/office/drawing/2014/main" id="{1036B6D7-B829-A6F8-F9D5-01CB7979CE4F}"/>
              </a:ext>
            </a:extLst>
          </p:cNvPr>
          <p:cNvSpPr/>
          <p:nvPr userDrawn="1"/>
        </p:nvSpPr>
        <p:spPr>
          <a:xfrm>
            <a:off x="224754" y="1706930"/>
            <a:ext cx="2054902" cy="3044952"/>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0" name="doc page">
            <a:extLst>
              <a:ext uri="{FF2B5EF4-FFF2-40B4-BE49-F238E27FC236}">
                <a16:creationId xmlns:a16="http://schemas.microsoft.com/office/drawing/2014/main" id="{55314B2E-9449-9D8A-A23F-00023D782881}"/>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4" name="information">
            <a:extLst>
              <a:ext uri="{FF2B5EF4-FFF2-40B4-BE49-F238E27FC236}">
                <a16:creationId xmlns:a16="http://schemas.microsoft.com/office/drawing/2014/main" id="{5D5F05DC-1C42-8A43-8AB0-442CD5FE72B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5" name="subtitle">
            <a:extLst>
              <a:ext uri="{FF2B5EF4-FFF2-40B4-BE49-F238E27FC236}">
                <a16:creationId xmlns:a16="http://schemas.microsoft.com/office/drawing/2014/main" id="{422491AD-0261-88A3-1BBB-819A5F13D1BB}"/>
              </a:ext>
            </a:extLst>
          </p:cNvPr>
          <p:cNvSpPr>
            <a:spLocks noGrp="1"/>
          </p:cNvSpPr>
          <p:nvPr>
            <p:ph type="subTitle" idx="1" hasCustomPrompt="1"/>
          </p:nvPr>
        </p:nvSpPr>
        <p:spPr>
          <a:xfrm>
            <a:off x="-1" y="1095375"/>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sp>
        <p:nvSpPr>
          <p:cNvPr id="7" name="Slide Number Placeholder 5">
            <a:extLst>
              <a:ext uri="{FF2B5EF4-FFF2-40B4-BE49-F238E27FC236}">
                <a16:creationId xmlns:a16="http://schemas.microsoft.com/office/drawing/2014/main" id="{D2598E57-F94A-4E23-939E-C84BCC824D8E}"/>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8" name="cite">
            <a:extLst>
              <a:ext uri="{FF2B5EF4-FFF2-40B4-BE49-F238E27FC236}">
                <a16:creationId xmlns:a16="http://schemas.microsoft.com/office/drawing/2014/main" id="{E0E40ED7-B6EA-6702-0B4E-D5C3261BFB57}"/>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ext Placeholder 7">
            <a:extLst>
              <a:ext uri="{FF2B5EF4-FFF2-40B4-BE49-F238E27FC236}">
                <a16:creationId xmlns:a16="http://schemas.microsoft.com/office/drawing/2014/main" id="{37106C7D-1500-A9DE-BB3F-A5851E27F379}"/>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6" name="Footer Placeholder 4">
            <a:extLst>
              <a:ext uri="{FF2B5EF4-FFF2-40B4-BE49-F238E27FC236}">
                <a16:creationId xmlns:a16="http://schemas.microsoft.com/office/drawing/2014/main" id="{D0E6C66A-11AB-D390-7E76-7066DB4E66FA}"/>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3" name="title">
            <a:extLst>
              <a:ext uri="{FF2B5EF4-FFF2-40B4-BE49-F238E27FC236}">
                <a16:creationId xmlns:a16="http://schemas.microsoft.com/office/drawing/2014/main" id="{32E390F9-88AA-8192-53E7-DF55067F1415}"/>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8516711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04">
          <p15:clr>
            <a:srgbClr val="FBAE40"/>
          </p15:clr>
        </p15:guide>
      </p15:sldGuideLst>
    </p:ext>
  </p:extLst>
</p:sldLayout>
</file>

<file path=ppt/slideLayouts/slideLayout13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WitnessVi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43471F82-59D7-F54F-B636-BA7F672CADE3}"/>
              </a:ext>
            </a:extLst>
          </p:cNvPr>
          <p:cNvSpPr/>
          <p:nvPr userDrawn="1"/>
        </p:nvSpPr>
        <p:spPr>
          <a:xfrm>
            <a:off x="0" y="685800"/>
            <a:ext cx="4055936" cy="5936103"/>
          </a:xfrm>
          <a:custGeom>
            <a:avLst/>
            <a:gdLst>
              <a:gd name="connsiteX0" fmla="*/ 0 w 4055936"/>
              <a:gd name="connsiteY0" fmla="*/ 0 h 5936103"/>
              <a:gd name="connsiteX1" fmla="*/ 1547446 w 4055936"/>
              <a:gd name="connsiteY1" fmla="*/ 0 h 5936103"/>
              <a:gd name="connsiteX2" fmla="*/ 2508490 w 4055936"/>
              <a:gd name="connsiteY2" fmla="*/ 0 h 5936103"/>
              <a:gd name="connsiteX3" fmla="*/ 4055936 w 4055936"/>
              <a:gd name="connsiteY3" fmla="*/ 0 h 5936103"/>
              <a:gd name="connsiteX4" fmla="*/ 4055936 w 4055936"/>
              <a:gd name="connsiteY4" fmla="*/ 2567172 h 5936103"/>
              <a:gd name="connsiteX5" fmla="*/ 3905232 w 4055936"/>
              <a:gd name="connsiteY5" fmla="*/ 2743201 h 5936103"/>
              <a:gd name="connsiteX6" fmla="*/ 4055936 w 4055936"/>
              <a:gd name="connsiteY6" fmla="*/ 2919229 h 5936103"/>
              <a:gd name="connsiteX7" fmla="*/ 4055936 w 4055936"/>
              <a:gd name="connsiteY7" fmla="*/ 5936103 h 5936103"/>
              <a:gd name="connsiteX8" fmla="*/ 2508490 w 4055936"/>
              <a:gd name="connsiteY8" fmla="*/ 5936103 h 5936103"/>
              <a:gd name="connsiteX9" fmla="*/ 1547446 w 4055936"/>
              <a:gd name="connsiteY9" fmla="*/ 5936103 h 5936103"/>
              <a:gd name="connsiteX10" fmla="*/ 0 w 4055936"/>
              <a:gd name="connsiteY10" fmla="*/ 5936103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55936" h="5936103">
                <a:moveTo>
                  <a:pt x="0" y="0"/>
                </a:moveTo>
                <a:lnTo>
                  <a:pt x="1547446" y="0"/>
                </a:lnTo>
                <a:lnTo>
                  <a:pt x="2508490" y="0"/>
                </a:lnTo>
                <a:lnTo>
                  <a:pt x="4055936" y="0"/>
                </a:lnTo>
                <a:lnTo>
                  <a:pt x="4055936" y="2567172"/>
                </a:lnTo>
                <a:lnTo>
                  <a:pt x="3905232" y="2743201"/>
                </a:lnTo>
                <a:lnTo>
                  <a:pt x="4055936" y="2919229"/>
                </a:lnTo>
                <a:lnTo>
                  <a:pt x="4055936" y="5936103"/>
                </a:lnTo>
                <a:lnTo>
                  <a:pt x="2508490" y="5936103"/>
                </a:lnTo>
                <a:lnTo>
                  <a:pt x="1547446" y="5936103"/>
                </a:lnTo>
                <a:lnTo>
                  <a:pt x="0" y="5936103"/>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5" name="witness video">
            <a:extLst>
              <a:ext uri="{FF2B5EF4-FFF2-40B4-BE49-F238E27FC236}">
                <a16:creationId xmlns:a16="http://schemas.microsoft.com/office/drawing/2014/main" id="{ABFE40C3-8490-914E-B3E6-D9A41CAF5E3B}"/>
              </a:ext>
            </a:extLst>
          </p:cNvPr>
          <p:cNvSpPr>
            <a:spLocks noGrp="1"/>
          </p:cNvSpPr>
          <p:nvPr>
            <p:ph type="media" sz="quarter" idx="31"/>
          </p:nvPr>
        </p:nvSpPr>
        <p:spPr>
          <a:xfrm>
            <a:off x="323289" y="1783080"/>
            <a:ext cx="3291840" cy="3291840"/>
          </a:xfrm>
          <a:prstGeom prst="rect">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b="0" i="0">
                <a:latin typeface="Product Sans" panose="020B0403030502040203" pitchFamily="34" charset="0"/>
              </a:defRPr>
            </a:lvl1pPr>
          </a:lstStyle>
          <a:p>
            <a:r>
              <a:rPr lang="en-US"/>
              <a:t>Click icon to add media</a:t>
            </a:r>
          </a:p>
        </p:txBody>
      </p:sp>
      <p:sp>
        <p:nvSpPr>
          <p:cNvPr id="13" name="information">
            <a:extLst>
              <a:ext uri="{FF2B5EF4-FFF2-40B4-BE49-F238E27FC236}">
                <a16:creationId xmlns:a16="http://schemas.microsoft.com/office/drawing/2014/main" id="{5C8ECB84-3547-A84A-B283-C9BE30EC6F12}"/>
              </a:ext>
            </a:extLst>
          </p:cNvPr>
          <p:cNvSpPr>
            <a:spLocks noGrp="1"/>
          </p:cNvSpPr>
          <p:nvPr>
            <p:ph type="body" sz="quarter" idx="30" hasCustomPrompt="1"/>
          </p:nvPr>
        </p:nvSpPr>
        <p:spPr>
          <a:xfrm>
            <a:off x="190501" y="5321808"/>
            <a:ext cx="3557418"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7B2ED191-4107-0B55-8497-067DE9FC94D6}"/>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556C46D4-0440-2132-EA8D-739E2AAF9C29}"/>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itle">
            <a:extLst>
              <a:ext uri="{FF2B5EF4-FFF2-40B4-BE49-F238E27FC236}">
                <a16:creationId xmlns:a16="http://schemas.microsoft.com/office/drawing/2014/main" id="{98891DFF-2945-7DCA-B85E-D2A9C6331DA7}"/>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8" name="Text Placeholder 7">
            <a:extLst>
              <a:ext uri="{FF2B5EF4-FFF2-40B4-BE49-F238E27FC236}">
                <a16:creationId xmlns:a16="http://schemas.microsoft.com/office/drawing/2014/main" id="{6A6D4369-BB82-1901-BCC4-79D80D1E5CE3}"/>
              </a:ext>
            </a:extLst>
          </p:cNvPr>
          <p:cNvSpPr>
            <a:spLocks noGrp="1"/>
          </p:cNvSpPr>
          <p:nvPr>
            <p:ph type="body" sz="quarter" idx="32" hasCustomPrompt="1"/>
          </p:nvPr>
        </p:nvSpPr>
        <p:spPr>
          <a:xfrm>
            <a:off x="4267200" y="2921169"/>
            <a:ext cx="7734300" cy="1014984"/>
          </a:xfrm>
          <a:prstGeom prst="rect">
            <a:avLst/>
          </a:prstGeom>
        </p:spPr>
        <p:txBody>
          <a:bodyPr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7" name="Footer Placeholder 4">
            <a:extLst>
              <a:ext uri="{FF2B5EF4-FFF2-40B4-BE49-F238E27FC236}">
                <a16:creationId xmlns:a16="http://schemas.microsoft.com/office/drawing/2014/main" id="{016199C2-0C36-4BF8-823A-9546FA35978C}"/>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353400330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280">
          <p15:clr>
            <a:srgbClr val="FBAE40"/>
          </p15:clr>
        </p15:guide>
        <p15:guide id="5" pos="192">
          <p15:clr>
            <a:srgbClr val="FBAE40"/>
          </p15:clr>
        </p15:guide>
        <p15:guide id="6" pos="5124">
          <p15:clr>
            <a:srgbClr val="FBAE40"/>
          </p15:clr>
        </p15:guide>
        <p15:guide id="7" pos="2688">
          <p15:clr>
            <a:srgbClr val="FBAE40"/>
          </p15:clr>
        </p15:guide>
        <p15:guide id="8" orient="horz" pos="1128">
          <p15:clr>
            <a:srgbClr val="FBAE40"/>
          </p15:clr>
        </p15:guide>
        <p15:guide id="9" orient="horz" pos="3192">
          <p15:clr>
            <a:srgbClr val="FBAE40"/>
          </p15:clr>
        </p15:guide>
      </p15:sldGuideLst>
    </p:ext>
  </p:extLst>
</p:sldLayout>
</file>

<file path=ppt/slideLayouts/slideLayout13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Video">
    <p:spTree>
      <p:nvGrpSpPr>
        <p:cNvPr id="1" name=""/>
        <p:cNvGrpSpPr/>
        <p:nvPr/>
      </p:nvGrpSpPr>
      <p:grpSpPr>
        <a:xfrm>
          <a:off x="0" y="0"/>
          <a:ext cx="0" cy="0"/>
          <a:chOff x="0" y="0"/>
          <a:chExt cx="0" cy="0"/>
        </a:xfrm>
      </p:grpSpPr>
      <p:sp>
        <p:nvSpPr>
          <p:cNvPr id="11" name="information">
            <a:extLst>
              <a:ext uri="{FF2B5EF4-FFF2-40B4-BE49-F238E27FC236}">
                <a16:creationId xmlns:a16="http://schemas.microsoft.com/office/drawing/2014/main" id="{352F2FD3-6194-6549-8613-497D28CF0E90}"/>
              </a:ext>
            </a:extLst>
          </p:cNvPr>
          <p:cNvSpPr>
            <a:spLocks noGrp="1"/>
          </p:cNvSpPr>
          <p:nvPr>
            <p:ph type="body" sz="quarter" idx="30" hasCustomPrompt="1"/>
          </p:nvPr>
        </p:nvSpPr>
        <p:spPr>
          <a:xfrm>
            <a:off x="1935480" y="5952744"/>
            <a:ext cx="8321040" cy="430887"/>
          </a:xfrm>
          <a:prstGeom prst="rect">
            <a:avLst/>
          </a:prstGeom>
          <a:noFill/>
        </p:spPr>
        <p:txBody>
          <a:bodyPr wrap="square" lIns="0" tIns="18288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10" name="video">
            <a:extLst>
              <a:ext uri="{FF2B5EF4-FFF2-40B4-BE49-F238E27FC236}">
                <a16:creationId xmlns:a16="http://schemas.microsoft.com/office/drawing/2014/main" id="{F7A4175D-586F-BC42-B9FA-F004D40EEC16}"/>
              </a:ext>
            </a:extLst>
          </p:cNvPr>
          <p:cNvSpPr>
            <a:spLocks noGrp="1" noChangeAspect="1"/>
          </p:cNvSpPr>
          <p:nvPr>
            <p:ph type="media" sz="quarter" idx="32"/>
          </p:nvPr>
        </p:nvSpPr>
        <p:spPr>
          <a:xfrm>
            <a:off x="1946885" y="1161544"/>
            <a:ext cx="8298230" cy="4667756"/>
          </a:xfrm>
          <a:prstGeom prst="rect">
            <a:avLst/>
          </a:prstGeom>
          <a:solidFill>
            <a:schemeClr val="bg1"/>
          </a:solidFill>
          <a:ln w="76200">
            <a:noFill/>
            <a:miter lim="800000"/>
          </a:ln>
          <a:effectLst>
            <a:outerShdw blurRad="101600" dist="12700" dir="2700000" algn="tl" rotWithShape="0">
              <a:prstClr val="black">
                <a:alpha val="50000"/>
              </a:prstClr>
            </a:outerShdw>
          </a:effectLst>
        </p:spPr>
        <p:txBody>
          <a:bodyPr anchor="ctr"/>
          <a:lstStyle>
            <a:lvl1pPr>
              <a:defRPr lang="en-US" b="0" i="0">
                <a:latin typeface="Product Sans" panose="020B0403030502040203" pitchFamily="34" charset="0"/>
              </a:defRPr>
            </a:lvl1pPr>
          </a:lstStyle>
          <a:p>
            <a:pPr marL="0" lvl="0" indent="0" algn="ctr">
              <a:buNone/>
            </a:pPr>
            <a:r>
              <a:rPr lang="en-US"/>
              <a:t>Click icon to add media</a:t>
            </a:r>
          </a:p>
        </p:txBody>
      </p:sp>
      <p:sp>
        <p:nvSpPr>
          <p:cNvPr id="2" name="Slide Number Placeholder 5">
            <a:extLst>
              <a:ext uri="{FF2B5EF4-FFF2-40B4-BE49-F238E27FC236}">
                <a16:creationId xmlns:a16="http://schemas.microsoft.com/office/drawing/2014/main" id="{90B3B6E4-00CD-6344-7F7F-BC192FE0058C}"/>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BFC97822-57DF-3BCF-A927-3E80978C8952}"/>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itle">
            <a:extLst>
              <a:ext uri="{FF2B5EF4-FFF2-40B4-BE49-F238E27FC236}">
                <a16:creationId xmlns:a16="http://schemas.microsoft.com/office/drawing/2014/main" id="{66387198-FB02-C94C-1E01-3DB97C4145A2}"/>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6" name="Footer Placeholder 4">
            <a:extLst>
              <a:ext uri="{FF2B5EF4-FFF2-40B4-BE49-F238E27FC236}">
                <a16:creationId xmlns:a16="http://schemas.microsoft.com/office/drawing/2014/main" id="{23670668-3DF6-756E-884A-5251B3599244}"/>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550825452"/>
      </p:ext>
    </p:extLst>
  </p:cSld>
  <p:clrMapOvr>
    <a:masterClrMapping/>
  </p:clrMapOvr>
  <p:transition>
    <p:fade/>
  </p:transition>
  <p:extLst>
    <p:ext uri="{DCECCB84-F9BA-43D5-87BE-67443E8EF086}">
      <p15:sldGuideLst xmlns:p15="http://schemas.microsoft.com/office/powerpoint/2012/main">
        <p15:guide id="1" orient="horz" pos="792">
          <p15:clr>
            <a:srgbClr val="FBAE40"/>
          </p15:clr>
        </p15:guide>
        <p15:guide id="2" pos="1920">
          <p15:clr>
            <a:srgbClr val="FBAE40"/>
          </p15:clr>
        </p15:guide>
        <p15:guide id="6" pos="5760">
          <p15:clr>
            <a:srgbClr val="FBAE40"/>
          </p15:clr>
        </p15:guide>
        <p15:guide id="8" orient="horz" pos="3672">
          <p15:clr>
            <a:srgbClr val="FBAE40"/>
          </p15:clr>
        </p15:guide>
      </p15:sldGuideLst>
    </p:ext>
  </p:extLst>
</p:sldLayout>
</file>

<file path=ppt/slideLayouts/slideLayout13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BlackBreak">
    <p:bg>
      <p:bgPr>
        <a:solidFill>
          <a:schemeClr val="tx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AE29F01-277A-B2E9-6253-08C452706296}"/>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4" name="Footer Placeholder 4">
            <a:extLst>
              <a:ext uri="{FF2B5EF4-FFF2-40B4-BE49-F238E27FC236}">
                <a16:creationId xmlns:a16="http://schemas.microsoft.com/office/drawing/2014/main" id="{E08B285B-CCC4-088C-FEB9-AAA0A56677D3}"/>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2060027706"/>
      </p:ext>
    </p:extLst>
  </p:cSld>
  <p:clrMapOvr>
    <a:masterClrMapping/>
  </p:clrMapOvr>
  <p:transition>
    <p:fade/>
  </p:transition>
</p:sldLayout>
</file>

<file path=ppt/slideLayouts/slideLayout14.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51373" tIns="25718" rIns="51373" bIns="25718"/>
          <a:lstStyle/>
          <a:p>
            <a:pPr defTabSz="456435"/>
            <a:endParaRPr lang="en-US">
              <a:solidFill>
                <a:srgbClr val="000000"/>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51373" tIns="25718" rIns="51373" bIns="25718"/>
          <a:lstStyle/>
          <a:p>
            <a:pPr defTabSz="456435"/>
            <a:endParaRPr lang="en-US">
              <a:solidFill>
                <a:srgbClr val="000000"/>
              </a:solidFill>
            </a:endParaRPr>
          </a:p>
        </p:txBody>
      </p:sp>
      <p:sp>
        <p:nvSpPr>
          <p:cNvPr id="6" name="Slide Number Placeholder 5"/>
          <p:cNvSpPr>
            <a:spLocks noGrp="1"/>
          </p:cNvSpPr>
          <p:nvPr>
            <p:ph type="sldNum" sz="quarter" idx="12"/>
          </p:nvPr>
        </p:nvSpPr>
        <p:spPr/>
        <p:txBody>
          <a:bodyPr/>
          <a:lstStyle/>
          <a:p>
            <a:fld id="{745D3630-B83E-914D-BA00-4E9CEC6C908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9083957"/>
      </p:ext>
    </p:extLst>
  </p:cSld>
  <p:clrMapOvr>
    <a:masterClrMapping/>
  </p:clrMapOvr>
  <p:transition spd="med">
    <p:fade/>
  </p:transition>
</p:sldLayout>
</file>

<file path=ppt/slideLayouts/slideLayout15.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51373" tIns="25718" rIns="51373" bIns="25718"/>
          <a:lstStyle/>
          <a:p>
            <a:pPr defTabSz="456435"/>
            <a:endParaRPr lang="en-US">
              <a:solidFill>
                <a:srgbClr val="000000"/>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51373" tIns="25718" rIns="51373" bIns="25718"/>
          <a:lstStyle/>
          <a:p>
            <a:pPr defTabSz="456435"/>
            <a:endParaRPr lang="en-US">
              <a:solidFill>
                <a:srgbClr val="000000"/>
              </a:solidFill>
            </a:endParaRPr>
          </a:p>
        </p:txBody>
      </p:sp>
      <p:sp>
        <p:nvSpPr>
          <p:cNvPr id="6" name="Slide Number Placeholder 5"/>
          <p:cNvSpPr>
            <a:spLocks noGrp="1"/>
          </p:cNvSpPr>
          <p:nvPr>
            <p:ph type="sldNum" sz="quarter" idx="12"/>
          </p:nvPr>
        </p:nvSpPr>
        <p:spPr/>
        <p:txBody>
          <a:bodyPr vert="horz" lIns="51373" tIns="25718" rIns="51373" bIns="25718" rtlCol="0" anchor="ctr"/>
          <a:lstStyle>
            <a:lvl1pPr>
              <a:defRPr lang="en-US" smtClean="0"/>
            </a:lvl1pPr>
          </a:lstStyle>
          <a:p>
            <a:fld id="{745D3630-B83E-914D-BA00-4E9CEC6C9082}" type="slidenum">
              <a:rPr lang="uk-UA">
                <a:solidFill>
                  <a:srgbClr val="506E94">
                    <a:lumMod val="75000"/>
                  </a:srgbClr>
                </a:solidFill>
              </a:rPr>
              <a:pPr/>
              <a:t>‹#›</a:t>
            </a:fld>
            <a:endParaRPr lang="uk-UA">
              <a:solidFill>
                <a:srgbClr val="506E94">
                  <a:lumMod val="75000"/>
                </a:srgbClr>
              </a:solidFill>
            </a:endParaRPr>
          </a:p>
        </p:txBody>
      </p:sp>
    </p:spTree>
    <p:extLst>
      <p:ext uri="{BB962C8B-B14F-4D97-AF65-F5344CB8AC3E}">
        <p14:creationId xmlns:p14="http://schemas.microsoft.com/office/powerpoint/2010/main" val="3272000522"/>
      </p:ext>
    </p:extLst>
  </p:cSld>
  <p:clrMapOvr>
    <a:masterClrMapping/>
  </p:clrMapOvr>
  <p:transition spd="med">
    <p:fade/>
  </p:transition>
</p:sldLayout>
</file>

<file path=ppt/slideLayouts/slideLayout16.xml><?xml version="1.0" encoding="utf-8"?>
<p:sldLayout xmlns:p14="http://schemas.microsoft.com/office/powerpoint/2010/main" xmlns:a="http://schemas.openxmlformats.org/drawingml/2006/main" xmlns:r="http://schemas.openxmlformats.org/officeDocument/2006/relationships" xmlns:p="http://schemas.openxmlformats.org/presentationml/2006/main" userDrawn="1">
  <p:cSld name="Title Bar">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12192000" cy="987552"/>
          </a:xfrm>
          <a:prstGeom prst="rect">
            <a:avLst/>
          </a:prstGeom>
          <a:effectLst>
            <a:outerShdw blurRad="50800" dist="38100" dir="5400000" algn="t" rotWithShape="0">
              <a:prstClr val="black">
                <a:alpha val="40000"/>
              </a:prstClr>
            </a:outerShdw>
          </a:effectLst>
        </p:spPr>
        <p:txBody>
          <a:bodyPr anchor="ctr"/>
          <a:lstStyle>
            <a:lvl1pPr>
              <a:defRPr sz="3467" b="1">
                <a:solidFill>
                  <a:schemeClr val="bg1"/>
                </a:solidFill>
                <a:latin typeface="+mj-lt"/>
                <a:cs typeface="Arial" pitchFamily="34" charset="0"/>
              </a:defRPr>
            </a:lvl1pPr>
          </a:lstStyle>
          <a:p>
            <a:r>
              <a:rPr lang="en-US" dirty="0"/>
              <a:t>Click to edit Master title style</a:t>
            </a:r>
          </a:p>
        </p:txBody>
      </p:sp>
      <p:sp>
        <p:nvSpPr>
          <p:cNvPr id="9" name="Slide Number Placeholder 5"/>
          <p:cNvSpPr>
            <a:spLocks noGrp="1"/>
          </p:cNvSpPr>
          <p:nvPr>
            <p:ph type="sldNum" sz="quarter" idx="4"/>
          </p:nvPr>
        </p:nvSpPr>
        <p:spPr>
          <a:xfrm>
            <a:off x="9347200" y="6687495"/>
            <a:ext cx="2844800" cy="152400"/>
          </a:xfrm>
          <a:prstGeom prst="rect">
            <a:avLst/>
          </a:prstGeom>
        </p:spPr>
        <p:txBody>
          <a:bodyPr vert="horz" lIns="68559" tIns="34289" rIns="68559" bIns="34289" rtlCol="0" anchor="ctr"/>
          <a:lstStyle>
            <a:lvl1pPr algn="r">
              <a:defRPr lang="en-US" sz="933" kern="1200" smtClean="0">
                <a:solidFill>
                  <a:schemeClr val="bg1">
                    <a:lumMod val="95000"/>
                  </a:schemeClr>
                </a:solidFill>
                <a:latin typeface="+mj-lt"/>
                <a:ea typeface="+mn-ea"/>
                <a:cs typeface="+mn-cs"/>
              </a:defRPr>
            </a:lvl1pPr>
          </a:lstStyle>
          <a:p>
            <a:fld id="{F0BE085A-F8D0-4E08-80DA-07051562FA3C}" type="slidenum">
              <a:rPr lang="en-US" smtClean="0"/>
              <a:pPr/>
              <a:t>‹#›</a:t>
            </a:fld>
            <a:endParaRPr lang="en-US" dirty="0"/>
          </a:p>
        </p:txBody>
      </p:sp>
    </p:spTree>
    <p:extLst>
      <p:ext uri="{BB962C8B-B14F-4D97-AF65-F5344CB8AC3E}">
        <p14:creationId xmlns:p14="http://schemas.microsoft.com/office/powerpoint/2010/main" val="4128748496"/>
      </p:ext>
    </p:extLst>
  </p:cSld>
  <p:clrMapOvr>
    <a:masterClrMapping/>
  </p:clrMapOvr>
  <p:transition spd="med">
    <p:fade/>
  </p:transition>
</p:sldLayout>
</file>

<file path=ppt/slideLayouts/slideLayout17.xml><?xml version="1.0" encoding="utf-8"?>
<p:sldLayout xmlns:p14="http://schemas.microsoft.com/office/powerpoint/2010/main"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Rectangle 3"/>
          <p:cNvSpPr/>
          <p:nvPr userDrawn="1"/>
        </p:nvSpPr>
        <p:spPr>
          <a:xfrm rot="10800000">
            <a:off x="0" y="0"/>
            <a:ext cx="12192000" cy="306388"/>
          </a:xfrm>
          <a:prstGeom prst="rect">
            <a:avLst/>
          </a:prstGeom>
          <a:gradFill flip="none" rotWithShape="1">
            <a:gsLst>
              <a:gs pos="0">
                <a:schemeClr val="bg1">
                  <a:lumMod val="75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dirty="0">
              <a:solidFill>
                <a:prstClr val="white"/>
              </a:solidFill>
            </a:endParaRPr>
          </a:p>
        </p:txBody>
      </p:sp>
      <p:cxnSp>
        <p:nvCxnSpPr>
          <p:cNvPr id="5" name="Straight Connector 4"/>
          <p:cNvCxnSpPr/>
          <p:nvPr userDrawn="1"/>
        </p:nvCxnSpPr>
        <p:spPr>
          <a:xfrm rot="10800000">
            <a:off x="0" y="307975"/>
            <a:ext cx="12192000" cy="1588"/>
          </a:xfrm>
          <a:prstGeom prst="line">
            <a:avLst/>
          </a:prstGeom>
          <a:ln w="25400" cap="flat" cmpd="sng" algn="ctr">
            <a:solidFill>
              <a:srgbClr val="69B5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11311467" y="6400801"/>
            <a:ext cx="880533" cy="4667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r" defTabSz="914400" fontAlgn="auto">
              <a:spcBef>
                <a:spcPts val="0"/>
              </a:spcBef>
              <a:spcAft>
                <a:spcPts val="0"/>
              </a:spcAft>
              <a:defRPr/>
            </a:pPr>
            <a:fld id="{53BC76AE-D14F-4B0C-AFCB-3BC740580DF7}" type="slidenum">
              <a:rPr lang="en-US" sz="1400">
                <a:solidFill>
                  <a:srgbClr val="4C9510"/>
                </a:solidFill>
                <a:latin typeface="Arial Narrow"/>
                <a:cs typeface="Arial Narrow"/>
              </a:rPr>
              <a:pPr algn="r" defTabSz="914400" fontAlgn="auto">
                <a:spcBef>
                  <a:spcPts val="0"/>
                </a:spcBef>
                <a:spcAft>
                  <a:spcPts val="0"/>
                </a:spcAft>
                <a:defRPr/>
              </a:pPr>
              <a:t>‹#›</a:t>
            </a:fld>
            <a:endParaRPr lang="en-US" sz="1400" dirty="0">
              <a:solidFill>
                <a:srgbClr val="4C9510"/>
              </a:solidFill>
              <a:latin typeface="Arial Narrow"/>
              <a:cs typeface="Arial Narrow"/>
            </a:endParaRPr>
          </a:p>
        </p:txBody>
      </p:sp>
      <p:sp>
        <p:nvSpPr>
          <p:cNvPr id="2" name="Title 1"/>
          <p:cNvSpPr>
            <a:spLocks noGrp="1"/>
          </p:cNvSpPr>
          <p:nvPr>
            <p:ph type="title"/>
          </p:nvPr>
        </p:nvSpPr>
        <p:spPr>
          <a:xfrm>
            <a:off x="0" y="2727539"/>
            <a:ext cx="12192000" cy="565994"/>
          </a:xfrm>
          <a:effectLst>
            <a:outerShdw blurRad="50800" dist="38100" dir="2700000">
              <a:srgbClr val="000000">
                <a:alpha val="43000"/>
              </a:srgbClr>
            </a:outerShdw>
          </a:effectLst>
        </p:spPr>
        <p:txBody>
          <a:bodyPr>
            <a:noAutofit/>
          </a:bodyPr>
          <a:lstStyle>
            <a:lvl1pPr>
              <a:defRPr sz="4000">
                <a:solidFill>
                  <a:schemeClr val="tx1">
                    <a:lumMod val="75000"/>
                    <a:lumOff val="25000"/>
                  </a:schemeClr>
                </a:solidFill>
                <a:latin typeface="Arial Narrow"/>
                <a:cs typeface="Arial Narrow"/>
              </a:defRPr>
            </a:lvl1pPr>
          </a:lstStyle>
          <a:p>
            <a:r>
              <a:rPr lang="en-US"/>
              <a:t>Click to edit Master title style</a:t>
            </a:r>
          </a:p>
        </p:txBody>
      </p:sp>
      <p:pic>
        <p:nvPicPr>
          <p:cNvPr id="8" name="Picture 7" descr="Untitled.png"/>
          <p:cNvPicPr>
            <a:picLocks noChangeAspect="1"/>
          </p:cNvPicPr>
          <p:nvPr userDrawn="1"/>
        </p:nvPicPr>
        <p:blipFill>
          <a:blip r:embed="rId2">
            <a:clrChange>
              <a:clrFrom>
                <a:srgbClr val="FFFFFF"/>
              </a:clrFrom>
              <a:clrTo>
                <a:srgbClr val="FFFFFF">
                  <a:alpha val="0"/>
                </a:srgbClr>
              </a:clrTo>
            </a:clrChange>
            <a:lum bright="-11000" contrast="15000"/>
          </a:blip>
          <a:stretch>
            <a:fillRect/>
          </a:stretch>
        </p:blipFill>
        <p:spPr>
          <a:xfrm>
            <a:off x="0" y="40969"/>
            <a:ext cx="780000" cy="215073"/>
          </a:xfrm>
          <a:prstGeom prst="rect">
            <a:avLst/>
          </a:prstGeom>
        </p:spPr>
      </p:pic>
    </p:spTree>
    <p:extLst>
      <p:ext uri="{BB962C8B-B14F-4D97-AF65-F5344CB8AC3E}">
        <p14:creationId xmlns:p14="http://schemas.microsoft.com/office/powerpoint/2010/main" val="4290039492"/>
      </p:ext>
    </p:extLst>
  </p:cSld>
  <p:clrMapOvr>
    <a:masterClrMapping/>
  </p:clrMapOvr>
  <p:transition>
    <p:fade/>
  </p:transition>
</p:sldLayout>
</file>

<file path=ppt/slideLayouts/slideLayout18.xml><?xml version="1.0" encoding="utf-8"?>
<p:sldLayout xmlns:p14="http://schemas.microsoft.com/office/powerpoint/2010/main"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pSp>
        <p:nvGrpSpPr>
          <p:cNvPr id="3" name="Group 15"/>
          <p:cNvGrpSpPr>
            <a:grpSpLocks/>
          </p:cNvGrpSpPr>
          <p:nvPr/>
        </p:nvGrpSpPr>
        <p:grpSpPr bwMode="auto">
          <a:xfrm>
            <a:off x="448733" y="1143000"/>
            <a:ext cx="5037667" cy="4887913"/>
            <a:chOff x="277019" y="1596501"/>
            <a:chExt cx="3886200" cy="5029200"/>
          </a:xfrm>
        </p:grpSpPr>
        <p:sp>
          <p:nvSpPr>
            <p:cNvPr id="4" name="Rectangle 6"/>
            <p:cNvSpPr/>
            <p:nvPr/>
          </p:nvSpPr>
          <p:spPr>
            <a:xfrm>
              <a:off x="277019" y="1596501"/>
              <a:ext cx="3886200" cy="5029200"/>
            </a:xfrm>
            <a:prstGeom prst="rect">
              <a:avLst/>
            </a:prstGeom>
            <a:solidFill>
              <a:srgbClr val="FFFFFF"/>
            </a:solidFill>
            <a:ln w="25400" cap="flat" cmpd="sng" algn="ctr">
              <a:solidFill>
                <a:schemeClr val="bg1">
                  <a:lumMod val="65000"/>
                </a:schemeClr>
              </a:solidFill>
              <a:prstDash val="solid"/>
              <a:round/>
              <a:headEnd type="none" w="med" len="med"/>
              <a:tailEnd type="none" w="med" len="med"/>
            </a:ln>
            <a:effectLst>
              <a:outerShdw blurRad="101600" dist="508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dirty="0">
                <a:solidFill>
                  <a:prstClr val="white"/>
                </a:solidFill>
              </a:endParaRPr>
            </a:p>
          </p:txBody>
        </p:sp>
        <p:sp>
          <p:nvSpPr>
            <p:cNvPr id="5" name="Rectangle 7"/>
            <p:cNvSpPr/>
            <p:nvPr/>
          </p:nvSpPr>
          <p:spPr>
            <a:xfrm>
              <a:off x="277019" y="1596501"/>
              <a:ext cx="3886200" cy="5029200"/>
            </a:xfrm>
            <a:prstGeom prst="rect">
              <a:avLst/>
            </a:prstGeom>
            <a:gradFill flip="none" rotWithShape="1">
              <a:gsLst>
                <a:gs pos="0">
                  <a:schemeClr val="bg1">
                    <a:lumMod val="85000"/>
                  </a:schemeClr>
                </a:gs>
                <a:gs pos="100000">
                  <a:schemeClr val="bg1">
                    <a:alpha val="0"/>
                  </a:schemeClr>
                </a:gs>
              </a:gsLst>
              <a:lin ang="5400000" scaled="0"/>
              <a:tileRect/>
            </a:gradFill>
            <a:ln>
              <a:noFill/>
            </a:ln>
            <a:effectLst>
              <a:innerShdw blurRad="663575" dist="50800" dir="13500000">
                <a:srgbClr val="000000">
                  <a:alpha val="21000"/>
                </a:srgbClr>
              </a:innerShdw>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800" dirty="0">
                <a:solidFill>
                  <a:prstClr val="white"/>
                </a:solidFill>
              </a:endParaRPr>
            </a:p>
          </p:txBody>
        </p:sp>
      </p:gr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5599594"/>
      </p:ext>
    </p:extLst>
  </p:cSld>
  <p:clrMapOvr>
    <a:masterClrMapping/>
  </p:clrMapOvr>
  <p:transition>
    <p:fade/>
  </p:transition>
</p:sldLayout>
</file>

<file path=ppt/slideLayouts/slideLayout19.xml><?xml version="1.0" encoding="utf-8"?>
<p:sldLayout xmlns:p14="http://schemas.microsoft.com/office/powerpoint/2010/main"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2"/>
          <p:cNvSpPr>
            <a:spLocks noGrp="1"/>
          </p:cNvSpPr>
          <p:nvPr>
            <p:ph idx="1"/>
          </p:nvPr>
        </p:nvSpPr>
        <p:spPr bwMode="auto">
          <a:xfrm>
            <a:off x="609600" y="1141413"/>
            <a:ext cx="10972800" cy="4984750"/>
          </a:xfrm>
          <a:prstGeom prst="rect">
            <a:avLst/>
          </a:prstGeom>
          <a:noFill/>
          <a:ln w="9525">
            <a:noFill/>
            <a:miter lim="800000"/>
            <a:headEnd/>
            <a:tailEnd/>
          </a:ln>
        </p:spPr>
        <p:txBody>
          <a:bodyPr/>
          <a:lstStyle>
            <a:lvl1pPr>
              <a:lnSpc>
                <a:spcPct val="120000"/>
              </a:lnSpc>
              <a:spcBef>
                <a:spcPts val="0"/>
              </a:spcBef>
              <a:spcAft>
                <a:spcPts val="600"/>
              </a:spcAft>
              <a:defRPr sz="2800"/>
            </a:lvl1pPr>
            <a:lvl2pPr>
              <a:lnSpc>
                <a:spcPct val="120000"/>
              </a:lnSpc>
              <a:spcBef>
                <a:spcPts val="0"/>
              </a:spcBef>
              <a:spcAft>
                <a:spcPts val="600"/>
              </a:spcAft>
              <a:defRPr sz="2800"/>
            </a:lvl2pPr>
            <a:lvl3pPr>
              <a:lnSpc>
                <a:spcPct val="120000"/>
              </a:lnSpc>
              <a:spcBef>
                <a:spcPts val="0"/>
              </a:spcBef>
              <a:spcAft>
                <a:spcPts val="600"/>
              </a:spcAft>
              <a:defRPr sz="2800"/>
            </a:lvl3pPr>
            <a:lvl4pPr>
              <a:lnSpc>
                <a:spcPct val="120000"/>
              </a:lnSpc>
              <a:spcBef>
                <a:spcPts val="0"/>
              </a:spcBef>
              <a:spcAft>
                <a:spcPts val="600"/>
              </a:spcAft>
              <a:defRPr sz="2800"/>
            </a:lvl4pPr>
            <a:lvl5pPr>
              <a:lnSpc>
                <a:spcPct val="120000"/>
              </a:lnSpc>
              <a:spcBef>
                <a:spcPts val="0"/>
              </a:spcBef>
              <a:spcAft>
                <a:spcPts val="600"/>
              </a:spcAft>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9275233" y="6448426"/>
            <a:ext cx="2844800" cy="365125"/>
          </a:xfrm>
          <a:prstGeom prst="rect">
            <a:avLst/>
          </a:prstGeom>
        </p:spPr>
        <p:txBody>
          <a:bodyPr/>
          <a:lstStyle>
            <a:lvl1pPr>
              <a:defRPr/>
            </a:lvl1pPr>
          </a:lstStyle>
          <a:p>
            <a:pPr>
              <a:defRPr/>
            </a:pPr>
            <a:fld id="{B7495AB6-4F40-41B7-9EB7-80F5E18D3636}" type="slidenum">
              <a:rPr lang="en-US"/>
              <a:pPr>
                <a:defRPr/>
              </a:pPr>
              <a:t>‹#›</a:t>
            </a:fld>
            <a:endParaRPr lang="en-US" dirty="0"/>
          </a:p>
        </p:txBody>
      </p:sp>
    </p:spTree>
    <p:extLst>
      <p:ext uri="{BB962C8B-B14F-4D97-AF65-F5344CB8AC3E}">
        <p14:creationId xmlns:p14="http://schemas.microsoft.com/office/powerpoint/2010/main" val="3147565459"/>
      </p:ext>
    </p:extLst>
  </p:cSld>
  <p:clrMapOvr>
    <a:masterClrMapping/>
  </p:clrMapOvr>
  <p:transition>
    <p:fade/>
  </p:transition>
</p:sldLayout>
</file>

<file path=ppt/slideLayouts/slideLayout2.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vert="horz" lIns="51373" tIns="25718" rIns="51373" bIns="25718" rtlCol="0" anchor="ctr"/>
          <a:lstStyle>
            <a:lvl1pPr>
              <a:defRPr lang="en-US" smtClean="0"/>
            </a:lvl1pPr>
          </a:lstStyle>
          <a:p>
            <a:fld id="{745D3630-B83E-914D-BA00-4E9CEC6C9082}" type="slidenum">
              <a:rPr lang="uk-UA">
                <a:solidFill>
                  <a:srgbClr val="506E94">
                    <a:lumMod val="75000"/>
                  </a:srgbClr>
                </a:solidFill>
              </a:rPr>
              <a:pPr/>
              <a:t>‹#›</a:t>
            </a:fld>
            <a:endParaRPr lang="uk-UA">
              <a:solidFill>
                <a:srgbClr val="506E94">
                  <a:lumMod val="75000"/>
                </a:srgbClr>
              </a:solidFill>
            </a:endParaRPr>
          </a:p>
        </p:txBody>
      </p:sp>
      <p:sp>
        <p:nvSpPr>
          <p:cNvPr id="7" name="Rectangle 6"/>
          <p:cNvSpPr/>
          <p:nvPr userDrawn="1"/>
        </p:nvSpPr>
        <p:spPr>
          <a:xfrm>
            <a:off x="630113" y="3711502"/>
            <a:ext cx="1777808" cy="234301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316" tIns="45719" rIns="91316" bIns="45719" rtlCol="0" anchor="ctr"/>
          <a:lstStyle/>
          <a:p>
            <a:pPr algn="ctr" defTabSz="456435"/>
            <a:endParaRPr lang="en-US" sz="2400">
              <a:solidFill>
                <a:srgbClr val="FFFFFF"/>
              </a:solidFill>
              <a:latin typeface="Arial"/>
            </a:endParaRPr>
          </a:p>
        </p:txBody>
      </p:sp>
      <p:sp>
        <p:nvSpPr>
          <p:cNvPr id="4" name="Title Placeholder 1"/>
          <p:cNvSpPr>
            <a:spLocks noGrp="1"/>
          </p:cNvSpPr>
          <p:nvPr>
            <p:ph type="title"/>
          </p:nvPr>
        </p:nvSpPr>
        <p:spPr>
          <a:xfrm>
            <a:off x="0" y="1"/>
            <a:ext cx="12192000" cy="915549"/>
          </a:xfrm>
          <a:prstGeom prst="rect">
            <a:avLst/>
          </a:prstGeom>
        </p:spPr>
        <p:txBody>
          <a:bodyPr vert="horz" lIns="51373" tIns="25718" rIns="51373" bIns="25718" rtlCol="0" anchor="ctr">
            <a:normAutofit/>
          </a:bodyPr>
          <a:lstStyle/>
          <a:p>
            <a:r>
              <a:rPr lang="en-US" dirty="0"/>
              <a:t>Click to edit Master title style</a:t>
            </a:r>
          </a:p>
        </p:txBody>
      </p:sp>
    </p:spTree>
    <p:extLst>
      <p:ext uri="{BB962C8B-B14F-4D97-AF65-F5344CB8AC3E}">
        <p14:creationId xmlns:p14="http://schemas.microsoft.com/office/powerpoint/2010/main" val="1304702318"/>
      </p:ext>
    </p:extLst>
  </p:cSld>
  <p:clrMapOvr>
    <a:masterClrMapping/>
  </p:clrMapOvr>
  <p:transition spd="med">
    <p:fade/>
  </p:transition>
</p:sldLayout>
</file>

<file path=ppt/slideLayouts/slideLayout20.xml><?xml version="1.0" encoding="utf-8"?>
<p:sldLayout xmlns:p14="http://schemas.microsoft.com/office/powerpoint/2010/main"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8"/>
          <p:cNvSpPr>
            <a:spLocks noGrp="1"/>
          </p:cNvSpPr>
          <p:nvPr>
            <p:ph type="body" sz="quarter" idx="11"/>
          </p:nvPr>
        </p:nvSpPr>
        <p:spPr>
          <a:xfrm>
            <a:off x="609601" y="6211669"/>
            <a:ext cx="10943340" cy="754364"/>
          </a:xfrm>
        </p:spPr>
        <p:txBody>
          <a:bodyPr>
            <a:noAutofit/>
          </a:bodyPr>
          <a:lstStyle>
            <a:lvl1pPr marL="0" indent="0" algn="r">
              <a:buFontTx/>
              <a:buNone/>
              <a:defRPr sz="1200">
                <a:latin typeface="Arial Narrow"/>
                <a:cs typeface="Arial Narrow"/>
              </a:defRPr>
            </a:lvl1pPr>
            <a:lvl2pPr>
              <a:buFontTx/>
              <a:buNone/>
              <a:defRPr sz="1100"/>
            </a:lvl2pPr>
            <a:lvl3pPr>
              <a:buFontTx/>
              <a:buNone/>
              <a:defRPr sz="1100"/>
            </a:lvl3pPr>
            <a:lvl4pPr>
              <a:buFontTx/>
              <a:buNone/>
              <a:defRPr sz="1100"/>
            </a:lvl4pPr>
            <a:lvl5pPr>
              <a:buFontTx/>
              <a:buNone/>
              <a:defRPr sz="1100"/>
            </a:lvl5pPr>
          </a:lstStyle>
          <a:p>
            <a:pPr lvl="0"/>
            <a:r>
              <a:rPr lang="en-US" dirty="0"/>
              <a:t>Click to edit Master text styles</a:t>
            </a:r>
          </a:p>
        </p:txBody>
      </p:sp>
      <p:sp>
        <p:nvSpPr>
          <p:cNvPr id="5" name="Slide Number Placeholder 5"/>
          <p:cNvSpPr>
            <a:spLocks noGrp="1"/>
          </p:cNvSpPr>
          <p:nvPr>
            <p:ph type="sldNum" sz="quarter" idx="12"/>
          </p:nvPr>
        </p:nvSpPr>
        <p:spPr>
          <a:xfrm>
            <a:off x="9275233" y="6448426"/>
            <a:ext cx="2844800" cy="365125"/>
          </a:xfrm>
          <a:prstGeom prst="rect">
            <a:avLst/>
          </a:prstGeom>
        </p:spPr>
        <p:txBody>
          <a:bodyPr/>
          <a:lstStyle>
            <a:lvl1pPr fontAlgn="auto">
              <a:spcBef>
                <a:spcPts val="0"/>
              </a:spcBef>
              <a:spcAft>
                <a:spcPts val="0"/>
              </a:spcAft>
              <a:defRPr/>
            </a:lvl1pPr>
          </a:lstStyle>
          <a:p>
            <a:pPr>
              <a:defRPr/>
            </a:pPr>
            <a:fld id="{CA5AAA88-269D-45D8-B3AA-2890A677A77E}" type="slidenum">
              <a:rPr lang="en-US"/>
              <a:pPr>
                <a:defRPr/>
              </a:pPr>
              <a:t>‹#›</a:t>
            </a:fld>
            <a:endParaRPr lang="en-US"/>
          </a:p>
        </p:txBody>
      </p:sp>
    </p:spTree>
    <p:extLst>
      <p:ext uri="{BB962C8B-B14F-4D97-AF65-F5344CB8AC3E}">
        <p14:creationId xmlns:p14="http://schemas.microsoft.com/office/powerpoint/2010/main" val="680405810"/>
      </p:ext>
    </p:extLst>
  </p:cSld>
  <p:clrMapOvr>
    <a:masterClrMapping/>
  </p:clrMapOvr>
  <p:transition>
    <p:fade/>
  </p:transition>
</p:sldLayout>
</file>

<file path=ppt/slideLayouts/slideLayout21.xml><?xml version="1.0" encoding="utf-8"?>
<p:sldLayout xmlns:p14="http://schemas.microsoft.com/office/powerpoint/2010/main"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8"/>
          <p:cNvSpPr>
            <a:spLocks noGrp="1"/>
          </p:cNvSpPr>
          <p:nvPr>
            <p:ph type="body" sz="quarter" idx="11"/>
          </p:nvPr>
        </p:nvSpPr>
        <p:spPr>
          <a:xfrm>
            <a:off x="609601" y="6211669"/>
            <a:ext cx="10943340" cy="754364"/>
          </a:xfrm>
        </p:spPr>
        <p:txBody>
          <a:bodyPr>
            <a:noAutofit/>
          </a:bodyPr>
          <a:lstStyle>
            <a:lvl1pPr marL="0" indent="0" algn="r">
              <a:buFontTx/>
              <a:buNone/>
              <a:defRPr sz="1200">
                <a:latin typeface="Arial Narrow"/>
                <a:cs typeface="Arial Narrow"/>
              </a:defRPr>
            </a:lvl1pPr>
            <a:lvl2pPr>
              <a:buFontTx/>
              <a:buNone/>
              <a:defRPr sz="1100"/>
            </a:lvl2pPr>
            <a:lvl3pPr>
              <a:buFontTx/>
              <a:buNone/>
              <a:defRPr sz="1100"/>
            </a:lvl3pPr>
            <a:lvl4pPr>
              <a:buFontTx/>
              <a:buNone/>
              <a:defRPr sz="1100"/>
            </a:lvl4pPr>
            <a:lvl5pPr>
              <a:buFontTx/>
              <a:buNone/>
              <a:defRPr sz="1100"/>
            </a:lvl5pPr>
          </a:lstStyle>
          <a:p>
            <a:pPr lvl="0"/>
            <a:r>
              <a:rPr lang="en-US" dirty="0"/>
              <a:t>Click to edit Master text styles</a:t>
            </a:r>
          </a:p>
        </p:txBody>
      </p:sp>
      <p:sp>
        <p:nvSpPr>
          <p:cNvPr id="5" name="Slide Number Placeholder 5"/>
          <p:cNvSpPr>
            <a:spLocks noGrp="1"/>
          </p:cNvSpPr>
          <p:nvPr>
            <p:ph type="sldNum" sz="quarter" idx="12"/>
          </p:nvPr>
        </p:nvSpPr>
        <p:spPr>
          <a:xfrm>
            <a:off x="9275233" y="6448426"/>
            <a:ext cx="2844800" cy="365125"/>
          </a:xfrm>
          <a:prstGeom prst="rect">
            <a:avLst/>
          </a:prstGeom>
        </p:spPr>
        <p:txBody>
          <a:bodyPr/>
          <a:lstStyle>
            <a:lvl1pPr fontAlgn="auto">
              <a:spcBef>
                <a:spcPts val="0"/>
              </a:spcBef>
              <a:spcAft>
                <a:spcPts val="0"/>
              </a:spcAft>
              <a:defRPr/>
            </a:lvl1pPr>
          </a:lstStyle>
          <a:p>
            <a:pPr>
              <a:defRPr/>
            </a:pPr>
            <a:fld id="{37E8220E-F316-4A0C-9F24-8A725728ACFF}" type="slidenum">
              <a:rPr lang="en-US"/>
              <a:pPr>
                <a:defRPr/>
              </a:pPr>
              <a:t>‹#›</a:t>
            </a:fld>
            <a:endParaRPr lang="en-US"/>
          </a:p>
        </p:txBody>
      </p:sp>
    </p:spTree>
    <p:extLst>
      <p:ext uri="{BB962C8B-B14F-4D97-AF65-F5344CB8AC3E}">
        <p14:creationId xmlns:p14="http://schemas.microsoft.com/office/powerpoint/2010/main" val="2994321063"/>
      </p:ext>
    </p:extLst>
  </p:cSld>
  <p:clrMapOvr>
    <a:masterClrMapping/>
  </p:clrMapOvr>
  <p:transition>
    <p:fade/>
  </p:transition>
</p:sldLayout>
</file>

<file path=ppt/slideLayouts/slideLayout22.xml><?xml version="1.0" encoding="utf-8"?>
<p:sldLayout xmlns:p14="http://schemas.microsoft.com/office/powerpoint/2010/main"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8"/>
          <p:cNvSpPr>
            <a:spLocks noGrp="1"/>
          </p:cNvSpPr>
          <p:nvPr>
            <p:ph type="body" sz="quarter" idx="11"/>
          </p:nvPr>
        </p:nvSpPr>
        <p:spPr>
          <a:xfrm>
            <a:off x="609601" y="6211669"/>
            <a:ext cx="10943340" cy="754364"/>
          </a:xfrm>
        </p:spPr>
        <p:txBody>
          <a:bodyPr>
            <a:noAutofit/>
          </a:bodyPr>
          <a:lstStyle>
            <a:lvl1pPr marL="0" indent="0" algn="r">
              <a:buFontTx/>
              <a:buNone/>
              <a:defRPr sz="1200">
                <a:latin typeface="Arial Narrow"/>
                <a:cs typeface="Arial Narrow"/>
              </a:defRPr>
            </a:lvl1pPr>
            <a:lvl2pPr>
              <a:buFontTx/>
              <a:buNone/>
              <a:defRPr sz="1100"/>
            </a:lvl2pPr>
            <a:lvl3pPr>
              <a:buFontTx/>
              <a:buNone/>
              <a:defRPr sz="1100"/>
            </a:lvl3pPr>
            <a:lvl4pPr>
              <a:buFontTx/>
              <a:buNone/>
              <a:defRPr sz="1100"/>
            </a:lvl4pPr>
            <a:lvl5pPr>
              <a:buFontTx/>
              <a:buNone/>
              <a:defRPr sz="1100"/>
            </a:lvl5pPr>
          </a:lstStyle>
          <a:p>
            <a:pPr lvl="0"/>
            <a:r>
              <a:rPr lang="en-US" dirty="0"/>
              <a:t>Click to edit Master text styles</a:t>
            </a:r>
          </a:p>
        </p:txBody>
      </p:sp>
      <p:sp>
        <p:nvSpPr>
          <p:cNvPr id="5" name="Slide Number Placeholder 5"/>
          <p:cNvSpPr>
            <a:spLocks noGrp="1"/>
          </p:cNvSpPr>
          <p:nvPr>
            <p:ph type="sldNum" sz="quarter" idx="12"/>
          </p:nvPr>
        </p:nvSpPr>
        <p:spPr>
          <a:xfrm>
            <a:off x="9275233" y="6448426"/>
            <a:ext cx="2844800" cy="365125"/>
          </a:xfrm>
          <a:prstGeom prst="rect">
            <a:avLst/>
          </a:prstGeom>
        </p:spPr>
        <p:txBody>
          <a:bodyPr/>
          <a:lstStyle>
            <a:lvl1pPr fontAlgn="auto">
              <a:spcBef>
                <a:spcPts val="0"/>
              </a:spcBef>
              <a:spcAft>
                <a:spcPts val="0"/>
              </a:spcAft>
              <a:defRPr/>
            </a:lvl1pPr>
          </a:lstStyle>
          <a:p>
            <a:pPr>
              <a:defRPr/>
            </a:pPr>
            <a:fld id="{DA8886D6-9D05-45E2-8204-5B3A6AEB406F}" type="slidenum">
              <a:rPr lang="en-US"/>
              <a:pPr>
                <a:defRPr/>
              </a:pPr>
              <a:t>‹#›</a:t>
            </a:fld>
            <a:endParaRPr lang="en-US"/>
          </a:p>
        </p:txBody>
      </p:sp>
    </p:spTree>
    <p:extLst>
      <p:ext uri="{BB962C8B-B14F-4D97-AF65-F5344CB8AC3E}">
        <p14:creationId xmlns:p14="http://schemas.microsoft.com/office/powerpoint/2010/main" val="132548037"/>
      </p:ext>
    </p:extLst>
  </p:cSld>
  <p:clrMapOvr>
    <a:masterClrMapping/>
  </p:clrMapOvr>
  <p:transition>
    <p:fade/>
  </p:transition>
</p:sldLayout>
</file>

<file path=ppt/slideLayouts/slideLayout23.xml><?xml version="1.0" encoding="utf-8"?>
<p:sldLayout xmlns:p14="http://schemas.microsoft.com/office/powerpoint/2010/main"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8"/>
          <p:cNvSpPr>
            <a:spLocks noGrp="1"/>
          </p:cNvSpPr>
          <p:nvPr>
            <p:ph type="body" sz="quarter" idx="11"/>
          </p:nvPr>
        </p:nvSpPr>
        <p:spPr>
          <a:xfrm>
            <a:off x="609601" y="6211669"/>
            <a:ext cx="10943340" cy="754364"/>
          </a:xfrm>
        </p:spPr>
        <p:txBody>
          <a:bodyPr>
            <a:noAutofit/>
          </a:bodyPr>
          <a:lstStyle>
            <a:lvl1pPr marL="0" indent="0" algn="r">
              <a:buFontTx/>
              <a:buNone/>
              <a:defRPr sz="1200">
                <a:latin typeface="Arial Narrow"/>
                <a:cs typeface="Arial Narrow"/>
              </a:defRPr>
            </a:lvl1pPr>
            <a:lvl2pPr>
              <a:buFontTx/>
              <a:buNone/>
              <a:defRPr sz="1100"/>
            </a:lvl2pPr>
            <a:lvl3pPr>
              <a:buFontTx/>
              <a:buNone/>
              <a:defRPr sz="1100"/>
            </a:lvl3pPr>
            <a:lvl4pPr>
              <a:buFontTx/>
              <a:buNone/>
              <a:defRPr sz="1100"/>
            </a:lvl4pPr>
            <a:lvl5pPr>
              <a:buFontTx/>
              <a:buNone/>
              <a:defRPr sz="1100"/>
            </a:lvl5pPr>
          </a:lstStyle>
          <a:p>
            <a:pPr lvl="0"/>
            <a:r>
              <a:rPr lang="en-US" dirty="0"/>
              <a:t>Click to edit Master text styles</a:t>
            </a:r>
          </a:p>
        </p:txBody>
      </p:sp>
      <p:sp>
        <p:nvSpPr>
          <p:cNvPr id="5" name="Slide Number Placeholder 5"/>
          <p:cNvSpPr>
            <a:spLocks noGrp="1"/>
          </p:cNvSpPr>
          <p:nvPr>
            <p:ph type="sldNum" sz="quarter" idx="12"/>
          </p:nvPr>
        </p:nvSpPr>
        <p:spPr>
          <a:xfrm>
            <a:off x="9275233" y="6448426"/>
            <a:ext cx="2844800" cy="365125"/>
          </a:xfrm>
          <a:prstGeom prst="rect">
            <a:avLst/>
          </a:prstGeom>
        </p:spPr>
        <p:txBody>
          <a:bodyPr/>
          <a:lstStyle>
            <a:lvl1pPr fontAlgn="auto">
              <a:spcBef>
                <a:spcPts val="0"/>
              </a:spcBef>
              <a:spcAft>
                <a:spcPts val="0"/>
              </a:spcAft>
              <a:defRPr/>
            </a:lvl1pPr>
          </a:lstStyle>
          <a:p>
            <a:pPr>
              <a:defRPr/>
            </a:pPr>
            <a:fld id="{F7AAEB5A-D4F5-4553-9E74-37F4581AA363}" type="slidenum">
              <a:rPr lang="en-US"/>
              <a:pPr>
                <a:defRPr/>
              </a:pPr>
              <a:t>‹#›</a:t>
            </a:fld>
            <a:endParaRPr lang="en-US"/>
          </a:p>
        </p:txBody>
      </p:sp>
    </p:spTree>
    <p:extLst>
      <p:ext uri="{BB962C8B-B14F-4D97-AF65-F5344CB8AC3E}">
        <p14:creationId xmlns:p14="http://schemas.microsoft.com/office/powerpoint/2010/main" val="1116137298"/>
      </p:ext>
    </p:extLst>
  </p:cSld>
  <p:clrMapOvr>
    <a:masterClrMapping/>
  </p:clrMapOvr>
  <p:transition>
    <p:fade/>
  </p:transition>
</p:sldLayout>
</file>

<file path=ppt/slideLayouts/slideLayout24.xml><?xml version="1.0" encoding="utf-8"?>
<p:sldLayout xmlns:p14="http://schemas.microsoft.com/office/powerpoint/2010/main"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8"/>
          <p:cNvSpPr>
            <a:spLocks noGrp="1"/>
          </p:cNvSpPr>
          <p:nvPr>
            <p:ph type="body" sz="quarter" idx="11"/>
          </p:nvPr>
        </p:nvSpPr>
        <p:spPr>
          <a:xfrm>
            <a:off x="609601" y="6211669"/>
            <a:ext cx="10943340" cy="754364"/>
          </a:xfrm>
        </p:spPr>
        <p:txBody>
          <a:bodyPr>
            <a:noAutofit/>
          </a:bodyPr>
          <a:lstStyle>
            <a:lvl1pPr marL="0" indent="0" algn="r">
              <a:buFontTx/>
              <a:buNone/>
              <a:defRPr sz="1200">
                <a:latin typeface="Arial Narrow"/>
                <a:cs typeface="Arial Narrow"/>
              </a:defRPr>
            </a:lvl1pPr>
            <a:lvl2pPr>
              <a:buFontTx/>
              <a:buNone/>
              <a:defRPr sz="1100"/>
            </a:lvl2pPr>
            <a:lvl3pPr>
              <a:buFontTx/>
              <a:buNone/>
              <a:defRPr sz="1100"/>
            </a:lvl3pPr>
            <a:lvl4pPr>
              <a:buFontTx/>
              <a:buNone/>
              <a:defRPr sz="1100"/>
            </a:lvl4pPr>
            <a:lvl5pPr>
              <a:buFontTx/>
              <a:buNone/>
              <a:defRPr sz="1100"/>
            </a:lvl5pPr>
          </a:lstStyle>
          <a:p>
            <a:pPr lvl="0"/>
            <a:r>
              <a:rPr lang="en-US" dirty="0"/>
              <a:t>Click to edit Master text styles</a:t>
            </a:r>
          </a:p>
        </p:txBody>
      </p:sp>
      <p:sp>
        <p:nvSpPr>
          <p:cNvPr id="5" name="Slide Number Placeholder 5"/>
          <p:cNvSpPr>
            <a:spLocks noGrp="1"/>
          </p:cNvSpPr>
          <p:nvPr>
            <p:ph type="sldNum" sz="quarter" idx="12"/>
          </p:nvPr>
        </p:nvSpPr>
        <p:spPr>
          <a:xfrm>
            <a:off x="9275233" y="6448426"/>
            <a:ext cx="2844800" cy="365125"/>
          </a:xfrm>
          <a:prstGeom prst="rect">
            <a:avLst/>
          </a:prstGeom>
        </p:spPr>
        <p:txBody>
          <a:bodyPr/>
          <a:lstStyle>
            <a:lvl1pPr fontAlgn="auto">
              <a:spcBef>
                <a:spcPts val="0"/>
              </a:spcBef>
              <a:spcAft>
                <a:spcPts val="0"/>
              </a:spcAft>
              <a:defRPr/>
            </a:lvl1pPr>
          </a:lstStyle>
          <a:p>
            <a:pPr>
              <a:defRPr/>
            </a:pPr>
            <a:fld id="{6660499E-3B54-4120-A1E4-1761A0318BA6}" type="slidenum">
              <a:rPr lang="en-US"/>
              <a:pPr>
                <a:defRPr/>
              </a:pPr>
              <a:t>‹#›</a:t>
            </a:fld>
            <a:endParaRPr lang="en-US"/>
          </a:p>
        </p:txBody>
      </p:sp>
    </p:spTree>
    <p:extLst>
      <p:ext uri="{BB962C8B-B14F-4D97-AF65-F5344CB8AC3E}">
        <p14:creationId xmlns:p14="http://schemas.microsoft.com/office/powerpoint/2010/main" val="97350348"/>
      </p:ext>
    </p:extLst>
  </p:cSld>
  <p:clrMapOvr>
    <a:masterClrMapping/>
  </p:clrMapOvr>
  <p:transition>
    <p:fade/>
  </p:transition>
</p:sldLayout>
</file>

<file path=ppt/slideLayouts/slideLayout25.xml><?xml version="1.0" encoding="utf-8"?>
<p:sldLayout xmlns:p14="http://schemas.microsoft.com/office/powerpoint/2010/main"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8"/>
          <p:cNvSpPr>
            <a:spLocks noGrp="1"/>
          </p:cNvSpPr>
          <p:nvPr>
            <p:ph type="body" sz="quarter" idx="11"/>
          </p:nvPr>
        </p:nvSpPr>
        <p:spPr>
          <a:xfrm>
            <a:off x="609601" y="6211669"/>
            <a:ext cx="10943340" cy="754364"/>
          </a:xfrm>
        </p:spPr>
        <p:txBody>
          <a:bodyPr>
            <a:noAutofit/>
          </a:bodyPr>
          <a:lstStyle>
            <a:lvl1pPr marL="0" indent="0" algn="r">
              <a:buFontTx/>
              <a:buNone/>
              <a:defRPr sz="1200">
                <a:latin typeface="Arial Narrow"/>
                <a:cs typeface="Arial Narrow"/>
              </a:defRPr>
            </a:lvl1pPr>
            <a:lvl2pPr>
              <a:buFontTx/>
              <a:buNone/>
              <a:defRPr sz="1100"/>
            </a:lvl2pPr>
            <a:lvl3pPr>
              <a:buFontTx/>
              <a:buNone/>
              <a:defRPr sz="1100"/>
            </a:lvl3pPr>
            <a:lvl4pPr>
              <a:buFontTx/>
              <a:buNone/>
              <a:defRPr sz="1100"/>
            </a:lvl4pPr>
            <a:lvl5pPr>
              <a:buFontTx/>
              <a:buNone/>
              <a:defRPr sz="1100"/>
            </a:lvl5pPr>
          </a:lstStyle>
          <a:p>
            <a:pPr lvl="0"/>
            <a:r>
              <a:rPr lang="en-US" dirty="0"/>
              <a:t>Click to edit Master text styles</a:t>
            </a:r>
          </a:p>
        </p:txBody>
      </p:sp>
      <p:sp>
        <p:nvSpPr>
          <p:cNvPr id="5" name="Slide Number Placeholder 5"/>
          <p:cNvSpPr>
            <a:spLocks noGrp="1"/>
          </p:cNvSpPr>
          <p:nvPr>
            <p:ph type="sldNum" sz="quarter" idx="12"/>
          </p:nvPr>
        </p:nvSpPr>
        <p:spPr>
          <a:xfrm>
            <a:off x="9275233" y="6448426"/>
            <a:ext cx="2844800" cy="365125"/>
          </a:xfrm>
          <a:prstGeom prst="rect">
            <a:avLst/>
          </a:prstGeom>
        </p:spPr>
        <p:txBody>
          <a:bodyPr/>
          <a:lstStyle>
            <a:lvl1pPr fontAlgn="auto">
              <a:spcBef>
                <a:spcPts val="0"/>
              </a:spcBef>
              <a:spcAft>
                <a:spcPts val="0"/>
              </a:spcAft>
              <a:defRPr/>
            </a:lvl1pPr>
          </a:lstStyle>
          <a:p>
            <a:pPr>
              <a:defRPr/>
            </a:pPr>
            <a:fld id="{C319CB72-DC3F-4BD4-905F-364D37F49056}" type="slidenum">
              <a:rPr lang="en-US"/>
              <a:pPr>
                <a:defRPr/>
              </a:pPr>
              <a:t>‹#›</a:t>
            </a:fld>
            <a:endParaRPr lang="en-US"/>
          </a:p>
        </p:txBody>
      </p:sp>
    </p:spTree>
    <p:extLst>
      <p:ext uri="{BB962C8B-B14F-4D97-AF65-F5344CB8AC3E}">
        <p14:creationId xmlns:p14="http://schemas.microsoft.com/office/powerpoint/2010/main" val="1517382895"/>
      </p:ext>
    </p:extLst>
  </p:cSld>
  <p:clrMapOvr>
    <a:masterClrMapping/>
  </p:clrMapOvr>
  <p:transition>
    <p:fade/>
  </p:transition>
</p:sldLayout>
</file>

<file path=ppt/slideLayouts/slideLayout26.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705093"/>
      </p:ext>
    </p:extLst>
  </p:cSld>
  <p:clrMapOvr>
    <a:masterClrMapping/>
  </p:clrMapOvr>
  <p:transition>
    <p:fade/>
  </p:transition>
</p:sldLayout>
</file>

<file path=ppt/slideLayouts/slideLayout27.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buClr>
                <a:srgbClr val="69B51B"/>
              </a:buClr>
              <a:buFont typeface="+mj-lt"/>
              <a:buAutoNum type="arabicPeriod"/>
              <a:defRPr/>
            </a:lvl1pPr>
            <a:lvl2pPr marL="914400" indent="-457200">
              <a:spcBef>
                <a:spcPts val="600"/>
              </a:spcBef>
              <a:spcAft>
                <a:spcPts val="600"/>
              </a:spcAft>
              <a:buClr>
                <a:srgbClr val="69B51B"/>
              </a:buClr>
              <a:buFont typeface="Arial" pitchFamily="34" charset="0"/>
              <a:buChar char="̶"/>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4848418"/>
      </p:ext>
    </p:extLst>
  </p:cSld>
  <p:clrMapOvr>
    <a:masterClrMapping/>
  </p:clrMapOvr>
  <p:transition>
    <p:fade/>
  </p:transition>
</p:sldLayout>
</file>

<file path=ppt/slideLayouts/slideLayout28.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userDrawn="1"/>
        </p:nvSpPr>
        <p:spPr>
          <a:xfrm>
            <a:off x="0" y="6035040"/>
            <a:ext cx="12192000"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000000"/>
              </a:solidFill>
              <a:latin typeface="Arial"/>
            </a:endParaRPr>
          </a:p>
        </p:txBody>
      </p:sp>
      <p:sp>
        <p:nvSpPr>
          <p:cNvPr id="7" name="Rectangle 6"/>
          <p:cNvSpPr/>
          <p:nvPr userDrawn="1"/>
        </p:nvSpPr>
        <p:spPr>
          <a:xfrm>
            <a:off x="0" y="1"/>
            <a:ext cx="12192000" cy="886691"/>
          </a:xfrm>
          <a:prstGeom prst="rect">
            <a:avLst/>
          </a:prstGeom>
          <a:gradFill>
            <a:gsLst>
              <a:gs pos="0">
                <a:schemeClr val="accent2">
                  <a:lumMod val="50000"/>
                  <a:alpha val="60000"/>
                </a:schemeClr>
              </a:gs>
              <a:gs pos="17000">
                <a:schemeClr val="accent2">
                  <a:lumMod val="50000"/>
                  <a:alpha val="0"/>
                </a:schemeClr>
              </a:gs>
              <a:gs pos="8000">
                <a:schemeClr val="accent2">
                  <a:lumMod val="90000"/>
                  <a:alpha val="60000"/>
                </a:schemeClr>
              </a:gs>
              <a:gs pos="100000">
                <a:schemeClr val="accent2">
                  <a:lumMod val="10000"/>
                  <a:alpha val="0"/>
                </a:schemeClr>
              </a:gs>
            </a:gsLst>
            <a:lin ang="5400000" scaled="0"/>
          </a:gradFill>
          <a:ln w="25400" cap="flat" cmpd="sng" algn="ctr">
            <a:noFill/>
            <a:prstDash val="solid"/>
          </a:ln>
          <a:effectLst/>
        </p:spPr>
        <p:txBody>
          <a:bodyPr rtlCol="0" anchor="ctr"/>
          <a:lstStyle/>
          <a:p>
            <a:pPr algn="ctr" defTabSz="1219170"/>
            <a:endParaRPr lang="en-US" sz="2400" kern="0" dirty="0">
              <a:solidFill>
                <a:prstClr val="white"/>
              </a:solidFill>
              <a:latin typeface="Arial"/>
            </a:endParaRPr>
          </a:p>
        </p:txBody>
      </p:sp>
      <p:sp>
        <p:nvSpPr>
          <p:cNvPr id="2" name="Title 1"/>
          <p:cNvSpPr>
            <a:spLocks noGrp="1"/>
          </p:cNvSpPr>
          <p:nvPr>
            <p:ph type="ctrTitle"/>
          </p:nvPr>
        </p:nvSpPr>
        <p:spPr>
          <a:xfrm>
            <a:off x="914400" y="1880694"/>
            <a:ext cx="10363200" cy="1470025"/>
          </a:xfrm>
          <a:noFill/>
        </p:spPr>
        <p:txBody>
          <a:bodyPr anchor="b"/>
          <a:lstStyle>
            <a:lvl1pPr>
              <a:defRPr sz="4267">
                <a:solidFill>
                  <a:sysClr val="windowText" lastClr="000000"/>
                </a:solidFill>
              </a:defRPr>
            </a:lvl1pPr>
          </a:lstStyle>
          <a:p>
            <a:r>
              <a:rPr lang="en-US"/>
              <a:t>Click to edit Master title style</a:t>
            </a:r>
          </a:p>
        </p:txBody>
      </p:sp>
      <p:sp>
        <p:nvSpPr>
          <p:cNvPr id="3" name="Subtitle 2"/>
          <p:cNvSpPr>
            <a:spLocks noGrp="1"/>
          </p:cNvSpPr>
          <p:nvPr>
            <p:ph type="subTitle" idx="1"/>
          </p:nvPr>
        </p:nvSpPr>
        <p:spPr>
          <a:xfrm>
            <a:off x="1828800" y="3545089"/>
            <a:ext cx="8534400" cy="1224455"/>
          </a:xfrm>
        </p:spPr>
        <p:txBody>
          <a:bodyPr>
            <a:normAutofit/>
          </a:bodyPr>
          <a:lstStyle>
            <a:lvl1pPr marL="0" indent="0" algn="ctr">
              <a:buNone/>
              <a:defRPr sz="3200">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3" name="Rectangle 12"/>
          <p:cNvSpPr/>
          <p:nvPr userDrawn="1"/>
        </p:nvSpPr>
        <p:spPr>
          <a:xfrm>
            <a:off x="0" y="5982907"/>
            <a:ext cx="12192000" cy="64008"/>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ln w="25400" cap="flat" cmpd="sng" algn="ctr">
            <a:noFill/>
            <a:prstDash val="solid"/>
          </a:ln>
          <a:effectLst/>
        </p:spPr>
        <p:txBody>
          <a:bodyPr rtlCol="0" anchor="ctr"/>
          <a:lstStyle/>
          <a:p>
            <a:pPr algn="ctr" defTabSz="1219170">
              <a:defRPr/>
            </a:pPr>
            <a:endParaRPr lang="en-US" sz="2400" kern="0" dirty="0">
              <a:solidFill>
                <a:prstClr val="white"/>
              </a:solidFill>
              <a:latin typeface="Arial"/>
            </a:endParaRPr>
          </a:p>
        </p:txBody>
      </p:sp>
      <p:sp>
        <p:nvSpPr>
          <p:cNvPr id="14" name="Rectangle 13"/>
          <p:cNvSpPr/>
          <p:nvPr userDrawn="1"/>
        </p:nvSpPr>
        <p:spPr>
          <a:xfrm flipV="1">
            <a:off x="0" y="5971309"/>
            <a:ext cx="12192000" cy="886691"/>
          </a:xfrm>
          <a:prstGeom prst="rect">
            <a:avLst/>
          </a:prstGeom>
          <a:gradFill>
            <a:gsLst>
              <a:gs pos="0">
                <a:schemeClr val="accent2">
                  <a:lumMod val="50000"/>
                  <a:alpha val="60000"/>
                </a:schemeClr>
              </a:gs>
              <a:gs pos="17000">
                <a:schemeClr val="accent2">
                  <a:lumMod val="50000"/>
                  <a:alpha val="0"/>
                </a:schemeClr>
              </a:gs>
              <a:gs pos="8000">
                <a:schemeClr val="accent2">
                  <a:lumMod val="90000"/>
                  <a:alpha val="60000"/>
                </a:schemeClr>
              </a:gs>
              <a:gs pos="100000">
                <a:schemeClr val="accent2">
                  <a:lumMod val="10000"/>
                  <a:alpha val="0"/>
                </a:schemeClr>
              </a:gs>
            </a:gsLst>
            <a:lin ang="5400000" scaled="0"/>
          </a:gradFill>
          <a:ln w="25400" cap="flat" cmpd="sng" algn="ctr">
            <a:noFill/>
            <a:prstDash val="solid"/>
          </a:ln>
          <a:effectLst/>
        </p:spPr>
        <p:txBody>
          <a:bodyPr rtlCol="0" anchor="ctr"/>
          <a:lstStyle/>
          <a:p>
            <a:pPr algn="ctr" defTabSz="1219170">
              <a:defRPr/>
            </a:pPr>
            <a:endParaRPr lang="en-US" sz="2400" kern="0" dirty="0">
              <a:solidFill>
                <a:prstClr val="white"/>
              </a:solidFill>
              <a:latin typeface="Arial"/>
            </a:endParaRPr>
          </a:p>
        </p:txBody>
      </p:sp>
      <p:sp>
        <p:nvSpPr>
          <p:cNvPr id="4" name="Date Placeholder 3"/>
          <p:cNvSpPr>
            <a:spLocks noGrp="1"/>
          </p:cNvSpPr>
          <p:nvPr>
            <p:ph type="dt" sz="half" idx="10"/>
          </p:nvPr>
        </p:nvSpPr>
        <p:spPr/>
        <p:txBody>
          <a:bodyPr/>
          <a:lstStyle/>
          <a:p>
            <a:fld id="{19FDD8D2-3DA6-44CE-98F6-C679A7493750}" type="datetime1">
              <a:rPr lang="en-US" smtClean="0">
                <a:solidFill>
                  <a:srgbClr val="000000">
                    <a:lumMod val="75000"/>
                    <a:lumOff val="25000"/>
                  </a:srgbClr>
                </a:solidFill>
                <a:latin typeface="Arial"/>
              </a:rPr>
              <a:pPr/>
              <a:t>5/22/2024</a:t>
            </a:fld>
            <a:endParaRPr lang="en-US" dirty="0">
              <a:solidFill>
                <a:srgbClr val="000000">
                  <a:lumMod val="75000"/>
                  <a:lumOff val="25000"/>
                </a:srgbClr>
              </a:solidFill>
              <a:latin typeface="Arial"/>
            </a:endParaRPr>
          </a:p>
        </p:txBody>
      </p:sp>
      <p:sp>
        <p:nvSpPr>
          <p:cNvPr id="5" name="Footer Placeholder 4"/>
          <p:cNvSpPr>
            <a:spLocks noGrp="1"/>
          </p:cNvSpPr>
          <p:nvPr>
            <p:ph type="ftr" sz="quarter" idx="11"/>
          </p:nvPr>
        </p:nvSpPr>
        <p:spPr/>
        <p:txBody>
          <a:bodyPr/>
          <a:lstStyle/>
          <a:p>
            <a:endParaRPr lang="en-US" dirty="0">
              <a:solidFill>
                <a:srgbClr val="000000">
                  <a:lumMod val="75000"/>
                  <a:lumOff val="25000"/>
                </a:srgbClr>
              </a:solidFill>
              <a:latin typeface="Aria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C8AB886-889C-40F6-BE38-11B84E1FBDDC}" type="slidenum">
              <a:rPr lang="en-US" smtClean="0">
                <a:solidFill>
                  <a:srgbClr val="FFFFFF"/>
                </a:solidFill>
                <a:latin typeface="Arial"/>
              </a:rPr>
              <a:pPr/>
              <a:t>‹#›</a:t>
            </a:fld>
            <a:endParaRPr lang="en-US" dirty="0">
              <a:solidFill>
                <a:srgbClr val="FFFFFF"/>
              </a:solidFill>
              <a:latin typeface="Arial"/>
            </a:endParaRPr>
          </a:p>
        </p:txBody>
      </p:sp>
    </p:spTree>
    <p:extLst>
      <p:ext uri="{BB962C8B-B14F-4D97-AF65-F5344CB8AC3E}">
        <p14:creationId xmlns:p14="http://schemas.microsoft.com/office/powerpoint/2010/main" val="47853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Layout>
</file>

<file path=ppt/slideLayouts/slideLayout29.xml><?xml version="1.0" encoding="utf-8"?>
<p:sldLayout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0" name="Rectangle 9"/>
          <p:cNvSpPr/>
          <p:nvPr userDrawn="1"/>
        </p:nvSpPr>
        <p:spPr>
          <a:xfrm>
            <a:off x="0" y="-1"/>
            <a:ext cx="12192000" cy="1150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000000"/>
              </a:solidFill>
              <a:latin typeface="Arial"/>
            </a:endParaRPr>
          </a:p>
        </p:txBody>
      </p:sp>
      <p:sp>
        <p:nvSpPr>
          <p:cNvPr id="8" name="Rectangle 7"/>
          <p:cNvSpPr>
            <a:spLocks/>
          </p:cNvSpPr>
          <p:nvPr userDrawn="1"/>
        </p:nvSpPr>
        <p:spPr>
          <a:xfrm>
            <a:off x="0" y="4256717"/>
            <a:ext cx="12192000" cy="2601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000000"/>
              </a:solidFill>
              <a:latin typeface="Arial"/>
            </a:endParaRPr>
          </a:p>
        </p:txBody>
      </p:sp>
      <p:sp>
        <p:nvSpPr>
          <p:cNvPr id="2" name="Title 1"/>
          <p:cNvSpPr>
            <a:spLocks noGrp="1"/>
          </p:cNvSpPr>
          <p:nvPr>
            <p:ph type="ctrTitle"/>
          </p:nvPr>
        </p:nvSpPr>
        <p:spPr>
          <a:xfrm>
            <a:off x="914400" y="1880694"/>
            <a:ext cx="10363200" cy="1470025"/>
          </a:xfrm>
          <a:noFill/>
        </p:spPr>
        <p:txBody>
          <a:bodyPr anchor="b"/>
          <a:lstStyle>
            <a:lvl1pPr>
              <a:defRPr>
                <a:solidFill>
                  <a:schemeClr val="accent1"/>
                </a:solidFill>
                <a:effectLst/>
              </a:defRPr>
            </a:lvl1pPr>
          </a:lstStyle>
          <a:p>
            <a:r>
              <a:rPr lang="en-US" dirty="0"/>
              <a:t>Click to edit Master title style</a:t>
            </a:r>
          </a:p>
        </p:txBody>
      </p:sp>
      <p:sp>
        <p:nvSpPr>
          <p:cNvPr id="3" name="Subtitle 2"/>
          <p:cNvSpPr>
            <a:spLocks noGrp="1"/>
          </p:cNvSpPr>
          <p:nvPr>
            <p:ph type="subTitle" idx="1"/>
          </p:nvPr>
        </p:nvSpPr>
        <p:spPr>
          <a:xfrm>
            <a:off x="1828800" y="3545089"/>
            <a:ext cx="8534400" cy="1224455"/>
          </a:xfrm>
        </p:spPr>
        <p:txBody>
          <a:bodyPr>
            <a:normAutofit/>
          </a:bodyPr>
          <a:lstStyle>
            <a:lvl1pPr marL="0" indent="0" algn="ctr">
              <a:buNone/>
              <a:defRPr sz="3200">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0C8AB886-889C-40F6-BE38-11B84E1FBDDC}" type="slidenum">
              <a:rPr lang="en-US" smtClean="0">
                <a:solidFill>
                  <a:srgbClr val="000000">
                    <a:lumMod val="75000"/>
                    <a:lumOff val="25000"/>
                  </a:srgbClr>
                </a:solidFill>
                <a:latin typeface="Arial"/>
              </a:rPr>
              <a:pPr/>
              <a:t>‹#›</a:t>
            </a:fld>
            <a:endParaRPr lang="en-US" dirty="0">
              <a:solidFill>
                <a:srgbClr val="000000">
                  <a:lumMod val="75000"/>
                  <a:lumOff val="25000"/>
                </a:srgbClr>
              </a:solidFill>
              <a:latin typeface="Arial"/>
            </a:endParaRPr>
          </a:p>
        </p:txBody>
      </p:sp>
      <p:sp>
        <p:nvSpPr>
          <p:cNvPr id="15" name="Footer Placeholder 14"/>
          <p:cNvSpPr>
            <a:spLocks noGrp="1"/>
          </p:cNvSpPr>
          <p:nvPr>
            <p:ph type="ftr" sz="quarter" idx="14"/>
          </p:nvPr>
        </p:nvSpPr>
        <p:spPr/>
        <p:txBody>
          <a:bodyPr/>
          <a:lstStyle/>
          <a:p>
            <a:endParaRPr lang="en-US" dirty="0">
              <a:solidFill>
                <a:srgbClr val="000000">
                  <a:lumMod val="75000"/>
                  <a:lumOff val="25000"/>
                </a:srgbClr>
              </a:solidFill>
              <a:latin typeface="Aria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5367" y="6427977"/>
            <a:ext cx="1524000" cy="221875"/>
          </a:xfrm>
          <a:prstGeom prst="rect">
            <a:avLst/>
          </a:prstGeom>
        </p:spPr>
      </p:pic>
    </p:spTree>
    <p:extLst>
      <p:ext uri="{BB962C8B-B14F-4D97-AF65-F5344CB8AC3E}">
        <p14:creationId xmlns:p14="http://schemas.microsoft.com/office/powerpoint/2010/main" val="40755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Layout>
</file>

<file path=ppt/slideLayouts/slideLayout3.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vert="horz" lIns="51373" tIns="25718" rIns="51373" bIns="25718" rtlCol="0" anchor="ctr"/>
          <a:lstStyle>
            <a:lvl1pPr>
              <a:defRPr lang="en-US" smtClean="0"/>
            </a:lvl1pPr>
          </a:lstStyle>
          <a:p>
            <a:fld id="{745D3630-B83E-914D-BA00-4E9CEC6C9082}" type="slidenum">
              <a:rPr lang="uk-UA">
                <a:solidFill>
                  <a:srgbClr val="506E94">
                    <a:lumMod val="75000"/>
                  </a:srgbClr>
                </a:solidFill>
              </a:rPr>
              <a:pPr/>
              <a:t>‹#›</a:t>
            </a:fld>
            <a:endParaRPr lang="uk-UA">
              <a:solidFill>
                <a:srgbClr val="506E94">
                  <a:lumMod val="75000"/>
                </a:srgbClr>
              </a:solidFill>
            </a:endParaRPr>
          </a:p>
        </p:txBody>
      </p:sp>
      <p:sp>
        <p:nvSpPr>
          <p:cNvPr id="7" name="Rectangle 6"/>
          <p:cNvSpPr/>
          <p:nvPr userDrawn="1"/>
        </p:nvSpPr>
        <p:spPr>
          <a:xfrm>
            <a:off x="630113" y="1368403"/>
            <a:ext cx="1655888" cy="21610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316" tIns="45719" rIns="91316" bIns="45719" rtlCol="0" anchor="ctr"/>
          <a:lstStyle/>
          <a:p>
            <a:pPr algn="ctr" defTabSz="456435"/>
            <a:endParaRPr lang="en-US" sz="2400">
              <a:solidFill>
                <a:srgbClr val="FFFFFF"/>
              </a:solidFill>
              <a:latin typeface="Arial"/>
            </a:endParaRPr>
          </a:p>
        </p:txBody>
      </p:sp>
      <p:sp>
        <p:nvSpPr>
          <p:cNvPr id="4" name="Rectangle 3"/>
          <p:cNvSpPr/>
          <p:nvPr userDrawn="1"/>
        </p:nvSpPr>
        <p:spPr>
          <a:xfrm>
            <a:off x="630113" y="3932727"/>
            <a:ext cx="1655888" cy="216108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316" tIns="45719" rIns="91316" bIns="45719" rtlCol="0" anchor="ctr"/>
          <a:lstStyle/>
          <a:p>
            <a:pPr algn="ctr" defTabSz="456435"/>
            <a:endParaRPr lang="en-US" sz="2400">
              <a:solidFill>
                <a:srgbClr val="FFFFFF"/>
              </a:solidFill>
              <a:latin typeface="Arial"/>
            </a:endParaRPr>
          </a:p>
        </p:txBody>
      </p:sp>
      <p:sp>
        <p:nvSpPr>
          <p:cNvPr id="8" name="Title Placeholder 1"/>
          <p:cNvSpPr>
            <a:spLocks noGrp="1"/>
          </p:cNvSpPr>
          <p:nvPr>
            <p:ph type="title"/>
          </p:nvPr>
        </p:nvSpPr>
        <p:spPr>
          <a:xfrm>
            <a:off x="0" y="1"/>
            <a:ext cx="12192000" cy="915549"/>
          </a:xfrm>
          <a:prstGeom prst="rect">
            <a:avLst/>
          </a:prstGeom>
        </p:spPr>
        <p:txBody>
          <a:bodyPr vert="horz" lIns="51373" tIns="25718" rIns="51373" bIns="25718" rtlCol="0" anchor="ctr">
            <a:normAutofit/>
          </a:bodyPr>
          <a:lstStyle/>
          <a:p>
            <a:r>
              <a:rPr lang="en-US" dirty="0"/>
              <a:t>Click to edit Master title style</a:t>
            </a:r>
          </a:p>
        </p:txBody>
      </p:sp>
    </p:spTree>
    <p:extLst>
      <p:ext uri="{BB962C8B-B14F-4D97-AF65-F5344CB8AC3E}">
        <p14:creationId xmlns:p14="http://schemas.microsoft.com/office/powerpoint/2010/main" val="1091609121"/>
      </p:ext>
    </p:extLst>
  </p:cSld>
  <p:clrMapOvr>
    <a:masterClrMapping/>
  </p:clrMapOvr>
  <p:transition spd="med">
    <p:fade/>
  </p:transition>
</p:sldLayout>
</file>

<file path=ppt/slideLayouts/slideLayout30.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1_Section Break">
    <p:spTree>
      <p:nvGrpSpPr>
        <p:cNvPr id="1" name=""/>
        <p:cNvGrpSpPr/>
        <p:nvPr/>
      </p:nvGrpSpPr>
      <p:grpSpPr>
        <a:xfrm>
          <a:off x="0" y="0"/>
          <a:ext cx="0" cy="0"/>
          <a:chOff x="0" y="0"/>
          <a:chExt cx="0" cy="0"/>
        </a:xfrm>
      </p:grpSpPr>
      <p:sp>
        <p:nvSpPr>
          <p:cNvPr id="10" name="Rectangle 9"/>
          <p:cNvSpPr/>
          <p:nvPr userDrawn="1"/>
        </p:nvSpPr>
        <p:spPr>
          <a:xfrm>
            <a:off x="0" y="-1"/>
            <a:ext cx="12192000" cy="1150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000000"/>
              </a:solidFill>
              <a:latin typeface="Arial"/>
            </a:endParaRPr>
          </a:p>
        </p:txBody>
      </p:sp>
      <p:sp>
        <p:nvSpPr>
          <p:cNvPr id="8" name="Rectangle 7"/>
          <p:cNvSpPr>
            <a:spLocks/>
          </p:cNvSpPr>
          <p:nvPr userDrawn="1"/>
        </p:nvSpPr>
        <p:spPr>
          <a:xfrm>
            <a:off x="0" y="4256717"/>
            <a:ext cx="12192000" cy="2601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000000"/>
              </a:solidFill>
              <a:latin typeface="Arial"/>
            </a:endParaRPr>
          </a:p>
        </p:txBody>
      </p:sp>
      <p:sp>
        <p:nvSpPr>
          <p:cNvPr id="7" name="Slide Number Placeholder 6"/>
          <p:cNvSpPr>
            <a:spLocks noGrp="1"/>
          </p:cNvSpPr>
          <p:nvPr>
            <p:ph type="sldNum" sz="quarter" idx="12"/>
          </p:nvPr>
        </p:nvSpPr>
        <p:spPr/>
        <p:txBody>
          <a:bodyPr/>
          <a:lstStyle/>
          <a:p>
            <a:fld id="{0C8AB886-889C-40F6-BE38-11B84E1FBDDC}" type="slidenum">
              <a:rPr lang="en-US" smtClean="0">
                <a:solidFill>
                  <a:srgbClr val="000000">
                    <a:lumMod val="75000"/>
                    <a:lumOff val="25000"/>
                  </a:srgbClr>
                </a:solidFill>
                <a:latin typeface="Arial"/>
              </a:rPr>
              <a:pPr/>
              <a:t>‹#›</a:t>
            </a:fld>
            <a:endParaRPr lang="en-US" dirty="0">
              <a:solidFill>
                <a:srgbClr val="000000">
                  <a:lumMod val="75000"/>
                  <a:lumOff val="25000"/>
                </a:srgbClr>
              </a:solidFill>
              <a:latin typeface="Arial"/>
            </a:endParaRPr>
          </a:p>
        </p:txBody>
      </p:sp>
      <p:sp>
        <p:nvSpPr>
          <p:cNvPr id="9" name="Date Placeholder 8"/>
          <p:cNvSpPr>
            <a:spLocks noGrp="1"/>
          </p:cNvSpPr>
          <p:nvPr>
            <p:ph type="dt" sz="half" idx="13"/>
          </p:nvPr>
        </p:nvSpPr>
        <p:spPr/>
        <p:txBody>
          <a:bodyPr/>
          <a:lstStyle/>
          <a:p>
            <a:fld id="{FD898644-E5BA-429C-BFDB-B7C1B880F73D}" type="datetime1">
              <a:rPr lang="en-US" smtClean="0">
                <a:solidFill>
                  <a:srgbClr val="000000">
                    <a:lumMod val="75000"/>
                    <a:lumOff val="25000"/>
                  </a:srgbClr>
                </a:solidFill>
                <a:latin typeface="Arial"/>
              </a:rPr>
              <a:pPr/>
              <a:t>5/22/2024</a:t>
            </a:fld>
            <a:endParaRPr lang="en-US" dirty="0">
              <a:solidFill>
                <a:srgbClr val="000000">
                  <a:lumMod val="75000"/>
                  <a:lumOff val="25000"/>
                </a:srgbClr>
              </a:solidFill>
              <a:latin typeface="Arial"/>
            </a:endParaRPr>
          </a:p>
        </p:txBody>
      </p:sp>
      <p:sp>
        <p:nvSpPr>
          <p:cNvPr id="12" name="Footer Placeholder 11"/>
          <p:cNvSpPr>
            <a:spLocks noGrp="1"/>
          </p:cNvSpPr>
          <p:nvPr>
            <p:ph type="ftr" sz="quarter" idx="14"/>
          </p:nvPr>
        </p:nvSpPr>
        <p:spPr/>
        <p:txBody>
          <a:bodyPr/>
          <a:lstStyle/>
          <a:p>
            <a:endParaRPr lang="en-US" dirty="0">
              <a:solidFill>
                <a:srgbClr val="000000">
                  <a:lumMod val="75000"/>
                  <a:lumOff val="25000"/>
                </a:srgbClr>
              </a:solidFill>
              <a:latin typeface="Arial"/>
            </a:endParaRPr>
          </a:p>
        </p:txBody>
      </p:sp>
    </p:spTree>
    <p:extLst>
      <p:ext uri="{BB962C8B-B14F-4D97-AF65-F5344CB8AC3E}">
        <p14:creationId xmlns:p14="http://schemas.microsoft.com/office/powerpoint/2010/main" val="41683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Layout>
</file>

<file path=ppt/slideLayouts/slideLayout31.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E46CFC-91EB-42DB-8780-3284C55D55A8}" type="datetime1">
              <a:rPr lang="en-US" smtClean="0">
                <a:solidFill>
                  <a:srgbClr val="000000">
                    <a:lumMod val="75000"/>
                    <a:lumOff val="25000"/>
                  </a:srgbClr>
                </a:solidFill>
                <a:latin typeface="Arial"/>
              </a:rPr>
              <a:pPr/>
              <a:t>5/22/2024</a:t>
            </a:fld>
            <a:endParaRPr lang="en-US" dirty="0">
              <a:solidFill>
                <a:srgbClr val="000000">
                  <a:lumMod val="75000"/>
                  <a:lumOff val="25000"/>
                </a:srgbClr>
              </a:solidFill>
              <a:latin typeface="Arial"/>
            </a:endParaRPr>
          </a:p>
        </p:txBody>
      </p:sp>
      <p:sp>
        <p:nvSpPr>
          <p:cNvPr id="5" name="Footer Placeholder 4"/>
          <p:cNvSpPr>
            <a:spLocks noGrp="1"/>
          </p:cNvSpPr>
          <p:nvPr>
            <p:ph type="ftr" sz="quarter" idx="11"/>
          </p:nvPr>
        </p:nvSpPr>
        <p:spPr/>
        <p:txBody>
          <a:bodyPr/>
          <a:lstStyle/>
          <a:p>
            <a:endParaRPr lang="en-US" dirty="0">
              <a:solidFill>
                <a:srgbClr val="000000">
                  <a:lumMod val="75000"/>
                  <a:lumOff val="25000"/>
                </a:srgbClr>
              </a:solidFill>
              <a:latin typeface="Arial"/>
            </a:endParaRPr>
          </a:p>
        </p:txBody>
      </p:sp>
      <p:sp>
        <p:nvSpPr>
          <p:cNvPr id="6" name="Slide Number Placeholder 5"/>
          <p:cNvSpPr>
            <a:spLocks noGrp="1"/>
          </p:cNvSpPr>
          <p:nvPr>
            <p:ph type="sldNum" sz="quarter" idx="12"/>
          </p:nvPr>
        </p:nvSpPr>
        <p:spPr/>
        <p:txBody>
          <a:bodyPr/>
          <a:lstStyle/>
          <a:p>
            <a:fld id="{0C8AB886-889C-40F6-BE38-11B84E1FBDDC}" type="slidenum">
              <a:rPr lang="en-US" smtClean="0">
                <a:solidFill>
                  <a:srgbClr val="000000">
                    <a:lumMod val="75000"/>
                    <a:lumOff val="25000"/>
                  </a:srgbClr>
                </a:solidFill>
                <a:latin typeface="Arial"/>
              </a:rPr>
              <a:pPr/>
              <a:t>‹#›</a:t>
            </a:fld>
            <a:endParaRPr lang="en-US" dirty="0">
              <a:solidFill>
                <a:srgbClr val="000000">
                  <a:lumMod val="75000"/>
                  <a:lumOff val="25000"/>
                </a:srgbClr>
              </a:solidFill>
              <a:latin typeface="Arial"/>
            </a:endParaRPr>
          </a:p>
        </p:txBody>
      </p:sp>
    </p:spTree>
    <p:extLst>
      <p:ext uri="{BB962C8B-B14F-4D97-AF65-F5344CB8AC3E}">
        <p14:creationId xmlns:p14="http://schemas.microsoft.com/office/powerpoint/2010/main" val="169023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Layout>
</file>

<file path=ppt/slideLayouts/slideLayout32.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2057412"/>
            <a:ext cx="10972800" cy="4114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74C9BE-DF77-4A14-BA14-241CE50EB6F1}" type="datetime1">
              <a:rPr lang="en-US" smtClean="0">
                <a:solidFill>
                  <a:srgbClr val="000000">
                    <a:lumMod val="75000"/>
                    <a:lumOff val="25000"/>
                  </a:srgbClr>
                </a:solidFill>
                <a:latin typeface="Arial"/>
              </a:rPr>
              <a:pPr/>
              <a:t>5/22/2024</a:t>
            </a:fld>
            <a:endParaRPr lang="en-US" dirty="0">
              <a:solidFill>
                <a:srgbClr val="000000">
                  <a:lumMod val="75000"/>
                  <a:lumOff val="25000"/>
                </a:srgbClr>
              </a:solidFill>
              <a:latin typeface="Arial"/>
            </a:endParaRPr>
          </a:p>
        </p:txBody>
      </p:sp>
      <p:sp>
        <p:nvSpPr>
          <p:cNvPr id="5" name="Footer Placeholder 4"/>
          <p:cNvSpPr>
            <a:spLocks noGrp="1"/>
          </p:cNvSpPr>
          <p:nvPr>
            <p:ph type="ftr" sz="quarter" idx="11"/>
          </p:nvPr>
        </p:nvSpPr>
        <p:spPr/>
        <p:txBody>
          <a:bodyPr/>
          <a:lstStyle/>
          <a:p>
            <a:endParaRPr lang="en-US" dirty="0">
              <a:solidFill>
                <a:srgbClr val="000000">
                  <a:lumMod val="75000"/>
                  <a:lumOff val="25000"/>
                </a:srgbClr>
              </a:solidFill>
              <a:latin typeface="Arial"/>
            </a:endParaRPr>
          </a:p>
        </p:txBody>
      </p:sp>
      <p:sp>
        <p:nvSpPr>
          <p:cNvPr id="6" name="Slide Number Placeholder 5"/>
          <p:cNvSpPr>
            <a:spLocks noGrp="1"/>
          </p:cNvSpPr>
          <p:nvPr>
            <p:ph type="sldNum" sz="quarter" idx="12"/>
          </p:nvPr>
        </p:nvSpPr>
        <p:spPr/>
        <p:txBody>
          <a:bodyPr/>
          <a:lstStyle/>
          <a:p>
            <a:fld id="{0C8AB886-889C-40F6-BE38-11B84E1FBDDC}" type="slidenum">
              <a:rPr lang="en-US" smtClean="0">
                <a:solidFill>
                  <a:srgbClr val="000000">
                    <a:lumMod val="75000"/>
                    <a:lumOff val="25000"/>
                  </a:srgbClr>
                </a:solidFill>
                <a:latin typeface="Arial"/>
              </a:rPr>
              <a:pPr/>
              <a:t>‹#›</a:t>
            </a:fld>
            <a:endParaRPr lang="en-US" dirty="0">
              <a:solidFill>
                <a:srgbClr val="000000">
                  <a:lumMod val="75000"/>
                  <a:lumOff val="25000"/>
                </a:srgbClr>
              </a:solidFill>
              <a:latin typeface="Arial"/>
            </a:endParaRPr>
          </a:p>
        </p:txBody>
      </p:sp>
      <p:sp>
        <p:nvSpPr>
          <p:cNvPr id="8" name="Text Placeholder 7"/>
          <p:cNvSpPr>
            <a:spLocks noGrp="1"/>
          </p:cNvSpPr>
          <p:nvPr>
            <p:ph type="body" sz="quarter" idx="13"/>
          </p:nvPr>
        </p:nvSpPr>
        <p:spPr>
          <a:xfrm>
            <a:off x="609600" y="1143000"/>
            <a:ext cx="10972800" cy="731520"/>
          </a:xfrm>
        </p:spPr>
        <p:txBody>
          <a:bodyPr anchor="ctr">
            <a:noAutofit/>
          </a:bodyPr>
          <a:lstStyle>
            <a:lvl1pPr marL="0" indent="0" algn="ctr">
              <a:lnSpc>
                <a:spcPct val="80000"/>
              </a:lnSpc>
              <a:buFont typeface="Arial" panose="020B0604020202020204" pitchFamily="34" charset="0"/>
              <a:buNone/>
              <a:defRPr b="1">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93643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Layout>
</file>

<file path=ppt/slideLayouts/slideLayout33.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Callou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262970" y="2057412"/>
            <a:ext cx="7319433" cy="4114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D00E8B-C9C4-41D8-8519-204BBFF79FB0}" type="datetime1">
              <a:rPr lang="en-US" smtClean="0">
                <a:solidFill>
                  <a:srgbClr val="000000">
                    <a:lumMod val="75000"/>
                    <a:lumOff val="25000"/>
                  </a:srgbClr>
                </a:solidFill>
                <a:latin typeface="Arial"/>
              </a:rPr>
              <a:pPr/>
              <a:t>5/22/2024</a:t>
            </a:fld>
            <a:endParaRPr lang="en-US" dirty="0">
              <a:solidFill>
                <a:srgbClr val="000000">
                  <a:lumMod val="75000"/>
                  <a:lumOff val="25000"/>
                </a:srgbClr>
              </a:solidFill>
              <a:latin typeface="Arial"/>
            </a:endParaRPr>
          </a:p>
        </p:txBody>
      </p:sp>
      <p:sp>
        <p:nvSpPr>
          <p:cNvPr id="5" name="Footer Placeholder 4"/>
          <p:cNvSpPr>
            <a:spLocks noGrp="1"/>
          </p:cNvSpPr>
          <p:nvPr>
            <p:ph type="ftr" sz="quarter" idx="11"/>
          </p:nvPr>
        </p:nvSpPr>
        <p:spPr/>
        <p:txBody>
          <a:bodyPr/>
          <a:lstStyle/>
          <a:p>
            <a:endParaRPr lang="en-US" dirty="0">
              <a:solidFill>
                <a:srgbClr val="000000">
                  <a:lumMod val="75000"/>
                  <a:lumOff val="25000"/>
                </a:srgbClr>
              </a:solidFill>
              <a:latin typeface="Arial"/>
            </a:endParaRPr>
          </a:p>
        </p:txBody>
      </p:sp>
      <p:sp>
        <p:nvSpPr>
          <p:cNvPr id="6" name="Slide Number Placeholder 5"/>
          <p:cNvSpPr>
            <a:spLocks noGrp="1"/>
          </p:cNvSpPr>
          <p:nvPr>
            <p:ph type="sldNum" sz="quarter" idx="12"/>
          </p:nvPr>
        </p:nvSpPr>
        <p:spPr/>
        <p:txBody>
          <a:bodyPr/>
          <a:lstStyle/>
          <a:p>
            <a:fld id="{0C8AB886-889C-40F6-BE38-11B84E1FBDDC}" type="slidenum">
              <a:rPr lang="en-US" smtClean="0">
                <a:solidFill>
                  <a:srgbClr val="000000">
                    <a:lumMod val="75000"/>
                    <a:lumOff val="25000"/>
                  </a:srgbClr>
                </a:solidFill>
                <a:latin typeface="Arial"/>
              </a:rPr>
              <a:pPr/>
              <a:t>‹#›</a:t>
            </a:fld>
            <a:endParaRPr lang="en-US" dirty="0">
              <a:solidFill>
                <a:srgbClr val="000000">
                  <a:lumMod val="75000"/>
                  <a:lumOff val="25000"/>
                </a:srgbClr>
              </a:solidFill>
              <a:latin typeface="Arial"/>
            </a:endParaRPr>
          </a:p>
        </p:txBody>
      </p:sp>
      <p:sp>
        <p:nvSpPr>
          <p:cNvPr id="8" name="Text Placeholder 7"/>
          <p:cNvSpPr>
            <a:spLocks noGrp="1"/>
          </p:cNvSpPr>
          <p:nvPr>
            <p:ph type="body" sz="quarter" idx="13"/>
          </p:nvPr>
        </p:nvSpPr>
        <p:spPr>
          <a:xfrm>
            <a:off x="609600" y="1143000"/>
            <a:ext cx="10972800" cy="731520"/>
          </a:xfrm>
        </p:spPr>
        <p:txBody>
          <a:bodyPr anchor="ctr">
            <a:noAutofit/>
          </a:bodyPr>
          <a:lstStyle>
            <a:lvl1pPr marL="0" indent="0" algn="ctr">
              <a:lnSpc>
                <a:spcPct val="80000"/>
              </a:lnSpc>
              <a:buFont typeface="Arial" panose="020B0604020202020204" pitchFamily="34" charset="0"/>
              <a:buNone/>
              <a:defRPr b="1">
                <a:solidFill>
                  <a:schemeClr val="accent1"/>
                </a:solidFill>
              </a:defRPr>
            </a:lvl1pPr>
          </a:lstStyle>
          <a:p>
            <a:pPr lvl="0"/>
            <a:r>
              <a:rPr lang="en-US" dirty="0"/>
              <a:t>Click to edit Master text styles</a:t>
            </a:r>
          </a:p>
        </p:txBody>
      </p:sp>
      <p:sp>
        <p:nvSpPr>
          <p:cNvPr id="10" name="Rectangle 9"/>
          <p:cNvSpPr>
            <a:spLocks noChangeAspect="1"/>
          </p:cNvSpPr>
          <p:nvPr userDrawn="1"/>
        </p:nvSpPr>
        <p:spPr>
          <a:xfrm>
            <a:off x="682979" y="3283093"/>
            <a:ext cx="2976653" cy="2889107"/>
          </a:xfrm>
          <a:prstGeom prst="rect">
            <a:avLst/>
          </a:prstGeom>
          <a:solidFill>
            <a:schemeClr val="tx2">
              <a:lumMod val="90000"/>
            </a:schemeClr>
          </a:solidFill>
          <a:ln w="9525" cap="flat" cmpd="sng" algn="ctr">
            <a:solidFill>
              <a:sysClr val="windowText" lastClr="000000"/>
            </a:solidFill>
            <a:prstDash val="solid"/>
          </a:ln>
          <a:effectLst/>
        </p:spPr>
        <p:txBody>
          <a:bodyPr rtlCol="0" anchor="ctr"/>
          <a:lstStyle/>
          <a:p>
            <a:pPr algn="ctr" defTabSz="1219170">
              <a:defRPr/>
            </a:pPr>
            <a:endParaRPr lang="en-US" sz="2400" kern="0" dirty="0">
              <a:solidFill>
                <a:prstClr val="white"/>
              </a:solidFill>
              <a:latin typeface="Arial"/>
            </a:endParaRPr>
          </a:p>
        </p:txBody>
      </p:sp>
      <p:sp>
        <p:nvSpPr>
          <p:cNvPr id="11" name="Rectangle 10"/>
          <p:cNvSpPr>
            <a:spLocks noChangeAspect="1"/>
          </p:cNvSpPr>
          <p:nvPr userDrawn="1"/>
        </p:nvSpPr>
        <p:spPr>
          <a:xfrm>
            <a:off x="647306" y="3256341"/>
            <a:ext cx="2976653" cy="2889107"/>
          </a:xfrm>
          <a:prstGeom prst="rect">
            <a:avLst/>
          </a:prstGeom>
          <a:solidFill>
            <a:schemeClr val="tx2">
              <a:lumMod val="90000"/>
            </a:schemeClr>
          </a:solidFill>
          <a:ln w="9525" cap="flat" cmpd="sng" algn="ctr">
            <a:solidFill>
              <a:sysClr val="windowText" lastClr="000000"/>
            </a:solidFill>
            <a:prstDash val="solid"/>
          </a:ln>
          <a:effectLst/>
        </p:spPr>
        <p:txBody>
          <a:bodyPr rtlCol="0" anchor="ctr"/>
          <a:lstStyle/>
          <a:p>
            <a:pPr algn="ctr" defTabSz="1219170">
              <a:defRPr/>
            </a:pPr>
            <a:endParaRPr lang="en-US" sz="2400" kern="0" dirty="0">
              <a:solidFill>
                <a:prstClr val="white"/>
              </a:solidFill>
              <a:latin typeface="Arial"/>
            </a:endParaRPr>
          </a:p>
        </p:txBody>
      </p:sp>
      <p:sp>
        <p:nvSpPr>
          <p:cNvPr id="12" name="Rectangle 11"/>
          <p:cNvSpPr>
            <a:spLocks noChangeAspect="1"/>
          </p:cNvSpPr>
          <p:nvPr userDrawn="1"/>
        </p:nvSpPr>
        <p:spPr>
          <a:xfrm>
            <a:off x="611632" y="3229585"/>
            <a:ext cx="2976653" cy="2889107"/>
          </a:xfrm>
          <a:prstGeom prst="rect">
            <a:avLst/>
          </a:prstGeom>
          <a:solidFill>
            <a:schemeClr val="tx2">
              <a:lumMod val="90000"/>
            </a:schemeClr>
          </a:solidFill>
          <a:ln w="9525" cap="flat" cmpd="sng" algn="ctr">
            <a:solidFill>
              <a:sysClr val="windowText" lastClr="000000"/>
            </a:solidFill>
            <a:prstDash val="solid"/>
          </a:ln>
          <a:effectLst/>
        </p:spPr>
        <p:txBody>
          <a:bodyPr rtlCol="0" anchor="ctr"/>
          <a:lstStyle/>
          <a:p>
            <a:pPr algn="ctr" defTabSz="1219170">
              <a:defRPr/>
            </a:pPr>
            <a:endParaRPr lang="en-US" sz="2400" kern="0" dirty="0">
              <a:solidFill>
                <a:prstClr val="white"/>
              </a:solidFill>
              <a:latin typeface="Arial"/>
            </a:endParaRPr>
          </a:p>
        </p:txBody>
      </p:sp>
    </p:spTree>
    <p:extLst>
      <p:ext uri="{BB962C8B-B14F-4D97-AF65-F5344CB8AC3E}">
        <p14:creationId xmlns:p14="http://schemas.microsoft.com/office/powerpoint/2010/main" val="262459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Layout>
</file>

<file path=ppt/slideLayouts/slideLayout34.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143000"/>
            <a:ext cx="5384800" cy="50292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50292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A58E0-FBA1-4CA5-A81C-DA89C062A41A}" type="datetime1">
              <a:rPr lang="en-US" smtClean="0">
                <a:solidFill>
                  <a:srgbClr val="000000">
                    <a:lumMod val="75000"/>
                    <a:lumOff val="25000"/>
                  </a:srgbClr>
                </a:solidFill>
                <a:latin typeface="Arial"/>
              </a:rPr>
              <a:pPr/>
              <a:t>5/22/2024</a:t>
            </a:fld>
            <a:endParaRPr lang="en-US" dirty="0">
              <a:solidFill>
                <a:srgbClr val="000000">
                  <a:lumMod val="75000"/>
                  <a:lumOff val="25000"/>
                </a:srgbClr>
              </a:solidFill>
              <a:latin typeface="Arial"/>
            </a:endParaRPr>
          </a:p>
        </p:txBody>
      </p:sp>
      <p:sp>
        <p:nvSpPr>
          <p:cNvPr id="6" name="Footer Placeholder 5"/>
          <p:cNvSpPr>
            <a:spLocks noGrp="1"/>
          </p:cNvSpPr>
          <p:nvPr>
            <p:ph type="ftr" sz="quarter" idx="11"/>
          </p:nvPr>
        </p:nvSpPr>
        <p:spPr/>
        <p:txBody>
          <a:bodyPr/>
          <a:lstStyle/>
          <a:p>
            <a:endParaRPr lang="en-US" dirty="0">
              <a:solidFill>
                <a:srgbClr val="000000">
                  <a:lumMod val="75000"/>
                  <a:lumOff val="25000"/>
                </a:srgbClr>
              </a:solidFill>
              <a:latin typeface="Arial"/>
            </a:endParaRPr>
          </a:p>
        </p:txBody>
      </p:sp>
      <p:sp>
        <p:nvSpPr>
          <p:cNvPr id="7" name="Slide Number Placeholder 6"/>
          <p:cNvSpPr>
            <a:spLocks noGrp="1"/>
          </p:cNvSpPr>
          <p:nvPr>
            <p:ph type="sldNum" sz="quarter" idx="12"/>
          </p:nvPr>
        </p:nvSpPr>
        <p:spPr/>
        <p:txBody>
          <a:bodyPr/>
          <a:lstStyle/>
          <a:p>
            <a:fld id="{0C8AB886-889C-40F6-BE38-11B84E1FBDDC}" type="slidenum">
              <a:rPr lang="en-US" smtClean="0">
                <a:solidFill>
                  <a:srgbClr val="000000">
                    <a:lumMod val="75000"/>
                    <a:lumOff val="25000"/>
                  </a:srgbClr>
                </a:solidFill>
                <a:latin typeface="Arial"/>
              </a:rPr>
              <a:pPr/>
              <a:t>‹#›</a:t>
            </a:fld>
            <a:endParaRPr lang="en-US" dirty="0">
              <a:solidFill>
                <a:srgbClr val="000000">
                  <a:lumMod val="75000"/>
                  <a:lumOff val="25000"/>
                </a:srgbClr>
              </a:solidFill>
              <a:latin typeface="Arial"/>
            </a:endParaRPr>
          </a:p>
        </p:txBody>
      </p:sp>
    </p:spTree>
    <p:extLst>
      <p:ext uri="{BB962C8B-B14F-4D97-AF65-F5344CB8AC3E}">
        <p14:creationId xmlns:p14="http://schemas.microsoft.com/office/powerpoint/2010/main" val="19837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Layout>
</file>

<file path=ppt/slideLayouts/slideLayout35.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43027"/>
            <a:ext cx="5386917" cy="73183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057401"/>
            <a:ext cx="5386917" cy="406876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8" y="1143027"/>
            <a:ext cx="5389033" cy="73183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8" y="2057401"/>
            <a:ext cx="5389033" cy="406876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1F3063-A362-4034-9A19-3115645314B7}" type="datetime1">
              <a:rPr lang="en-US" smtClean="0">
                <a:solidFill>
                  <a:srgbClr val="000000">
                    <a:lumMod val="75000"/>
                    <a:lumOff val="25000"/>
                  </a:srgbClr>
                </a:solidFill>
                <a:latin typeface="Arial"/>
              </a:rPr>
              <a:pPr/>
              <a:t>5/22/2024</a:t>
            </a:fld>
            <a:endParaRPr lang="en-US" dirty="0">
              <a:solidFill>
                <a:srgbClr val="000000">
                  <a:lumMod val="75000"/>
                  <a:lumOff val="25000"/>
                </a:srgbClr>
              </a:solidFill>
              <a:latin typeface="Arial"/>
            </a:endParaRPr>
          </a:p>
        </p:txBody>
      </p:sp>
      <p:sp>
        <p:nvSpPr>
          <p:cNvPr id="8" name="Footer Placeholder 7"/>
          <p:cNvSpPr>
            <a:spLocks noGrp="1"/>
          </p:cNvSpPr>
          <p:nvPr>
            <p:ph type="ftr" sz="quarter" idx="11"/>
          </p:nvPr>
        </p:nvSpPr>
        <p:spPr/>
        <p:txBody>
          <a:bodyPr/>
          <a:lstStyle/>
          <a:p>
            <a:endParaRPr lang="en-US" dirty="0">
              <a:solidFill>
                <a:srgbClr val="000000">
                  <a:lumMod val="75000"/>
                  <a:lumOff val="25000"/>
                </a:srgbClr>
              </a:solidFill>
              <a:latin typeface="Arial"/>
            </a:endParaRPr>
          </a:p>
        </p:txBody>
      </p:sp>
      <p:sp>
        <p:nvSpPr>
          <p:cNvPr id="9" name="Slide Number Placeholder 8"/>
          <p:cNvSpPr>
            <a:spLocks noGrp="1"/>
          </p:cNvSpPr>
          <p:nvPr>
            <p:ph type="sldNum" sz="quarter" idx="12"/>
          </p:nvPr>
        </p:nvSpPr>
        <p:spPr/>
        <p:txBody>
          <a:bodyPr/>
          <a:lstStyle/>
          <a:p>
            <a:fld id="{0C8AB886-889C-40F6-BE38-11B84E1FBDDC}" type="slidenum">
              <a:rPr lang="en-US" smtClean="0">
                <a:solidFill>
                  <a:srgbClr val="000000">
                    <a:lumMod val="75000"/>
                    <a:lumOff val="25000"/>
                  </a:srgbClr>
                </a:solidFill>
                <a:latin typeface="Arial"/>
              </a:rPr>
              <a:pPr/>
              <a:t>‹#›</a:t>
            </a:fld>
            <a:endParaRPr lang="en-US" dirty="0">
              <a:solidFill>
                <a:srgbClr val="000000">
                  <a:lumMod val="75000"/>
                  <a:lumOff val="25000"/>
                </a:srgbClr>
              </a:solidFill>
              <a:latin typeface="Arial"/>
            </a:endParaRPr>
          </a:p>
        </p:txBody>
      </p:sp>
    </p:spTree>
    <p:extLst>
      <p:ext uri="{BB962C8B-B14F-4D97-AF65-F5344CB8AC3E}">
        <p14:creationId xmlns:p14="http://schemas.microsoft.com/office/powerpoint/2010/main" val="44533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Layout>
</file>

<file path=ppt/slideLayouts/slideLayout36.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type="titleOnly" preserve="1">
  <p:cSld name="Document 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A4AEFC-F226-490D-889F-E83AB255960D}" type="datetime1">
              <a:rPr lang="en-US" smtClean="0">
                <a:solidFill>
                  <a:srgbClr val="000000">
                    <a:lumMod val="75000"/>
                    <a:lumOff val="25000"/>
                  </a:srgbClr>
                </a:solidFill>
                <a:latin typeface="Arial"/>
              </a:rPr>
              <a:pPr/>
              <a:t>5/22/2024</a:t>
            </a:fld>
            <a:endParaRPr lang="en-US" dirty="0">
              <a:solidFill>
                <a:srgbClr val="000000">
                  <a:lumMod val="75000"/>
                  <a:lumOff val="25000"/>
                </a:srgbClr>
              </a:solidFill>
              <a:latin typeface="Arial"/>
            </a:endParaRPr>
          </a:p>
        </p:txBody>
      </p:sp>
      <p:sp>
        <p:nvSpPr>
          <p:cNvPr id="4" name="Footer Placeholder 3"/>
          <p:cNvSpPr>
            <a:spLocks noGrp="1"/>
          </p:cNvSpPr>
          <p:nvPr>
            <p:ph type="ftr" sz="quarter" idx="11"/>
          </p:nvPr>
        </p:nvSpPr>
        <p:spPr/>
        <p:txBody>
          <a:bodyPr/>
          <a:lstStyle/>
          <a:p>
            <a:endParaRPr lang="en-US" dirty="0">
              <a:solidFill>
                <a:srgbClr val="000000">
                  <a:lumMod val="75000"/>
                  <a:lumOff val="25000"/>
                </a:srgbClr>
              </a:solidFill>
              <a:latin typeface="Arial"/>
            </a:endParaRPr>
          </a:p>
        </p:txBody>
      </p:sp>
      <p:sp>
        <p:nvSpPr>
          <p:cNvPr id="5" name="Slide Number Placeholder 4"/>
          <p:cNvSpPr>
            <a:spLocks noGrp="1"/>
          </p:cNvSpPr>
          <p:nvPr>
            <p:ph type="sldNum" sz="quarter" idx="12"/>
          </p:nvPr>
        </p:nvSpPr>
        <p:spPr/>
        <p:txBody>
          <a:bodyPr/>
          <a:lstStyle/>
          <a:p>
            <a:fld id="{0C8AB886-889C-40F6-BE38-11B84E1FBDDC}" type="slidenum">
              <a:rPr lang="en-US" smtClean="0">
                <a:solidFill>
                  <a:srgbClr val="000000">
                    <a:lumMod val="75000"/>
                    <a:lumOff val="25000"/>
                  </a:srgbClr>
                </a:solidFill>
                <a:latin typeface="Arial"/>
              </a:rPr>
              <a:pPr/>
              <a:t>‹#›</a:t>
            </a:fld>
            <a:endParaRPr lang="en-US" dirty="0">
              <a:solidFill>
                <a:srgbClr val="000000">
                  <a:lumMod val="75000"/>
                  <a:lumOff val="25000"/>
                </a:srgbClr>
              </a:solidFill>
              <a:latin typeface="Arial"/>
            </a:endParaRPr>
          </a:p>
        </p:txBody>
      </p:sp>
      <p:sp>
        <p:nvSpPr>
          <p:cNvPr id="16" name="Rectangle 15"/>
          <p:cNvSpPr>
            <a:spLocks noChangeAspect="1"/>
          </p:cNvSpPr>
          <p:nvPr userDrawn="1"/>
        </p:nvSpPr>
        <p:spPr>
          <a:xfrm>
            <a:off x="3613281" y="1204136"/>
            <a:ext cx="5087376" cy="4937749"/>
          </a:xfrm>
          <a:prstGeom prst="rect">
            <a:avLst/>
          </a:prstGeom>
          <a:solidFill>
            <a:schemeClr val="tx2">
              <a:lumMod val="90000"/>
            </a:schemeClr>
          </a:solidFill>
          <a:ln w="9525" cap="flat" cmpd="sng" algn="ctr">
            <a:solidFill>
              <a:sysClr val="windowText" lastClr="000000"/>
            </a:solidFill>
            <a:prstDash val="solid"/>
          </a:ln>
          <a:effectLst/>
        </p:spPr>
        <p:txBody>
          <a:bodyPr rtlCol="0" anchor="ctr"/>
          <a:lstStyle/>
          <a:p>
            <a:pPr algn="ctr" defTabSz="1219170">
              <a:defRPr/>
            </a:pPr>
            <a:endParaRPr lang="en-US" sz="2400" kern="0" dirty="0">
              <a:solidFill>
                <a:prstClr val="white"/>
              </a:solidFill>
              <a:latin typeface="Arial"/>
            </a:endParaRPr>
          </a:p>
        </p:txBody>
      </p:sp>
      <p:sp>
        <p:nvSpPr>
          <p:cNvPr id="17" name="Rectangle 16"/>
          <p:cNvSpPr>
            <a:spLocks noChangeAspect="1"/>
          </p:cNvSpPr>
          <p:nvPr userDrawn="1"/>
        </p:nvSpPr>
        <p:spPr>
          <a:xfrm>
            <a:off x="3552312" y="1158412"/>
            <a:ext cx="5087376" cy="4937749"/>
          </a:xfrm>
          <a:prstGeom prst="rect">
            <a:avLst/>
          </a:prstGeom>
          <a:solidFill>
            <a:schemeClr val="tx2">
              <a:lumMod val="90000"/>
            </a:schemeClr>
          </a:solidFill>
          <a:ln w="9525" cap="flat" cmpd="sng" algn="ctr">
            <a:solidFill>
              <a:sysClr val="windowText" lastClr="000000"/>
            </a:solidFill>
            <a:prstDash val="solid"/>
          </a:ln>
          <a:effectLst/>
        </p:spPr>
        <p:txBody>
          <a:bodyPr rtlCol="0" anchor="ctr"/>
          <a:lstStyle/>
          <a:p>
            <a:pPr algn="ctr" defTabSz="1219170">
              <a:defRPr/>
            </a:pPr>
            <a:endParaRPr lang="en-US" sz="2400" kern="0" dirty="0">
              <a:solidFill>
                <a:prstClr val="white"/>
              </a:solidFill>
              <a:latin typeface="Arial"/>
            </a:endParaRPr>
          </a:p>
        </p:txBody>
      </p:sp>
      <p:sp>
        <p:nvSpPr>
          <p:cNvPr id="18" name="Rectangle 17"/>
          <p:cNvSpPr>
            <a:spLocks noChangeAspect="1"/>
          </p:cNvSpPr>
          <p:nvPr userDrawn="1"/>
        </p:nvSpPr>
        <p:spPr>
          <a:xfrm>
            <a:off x="3491344" y="1112684"/>
            <a:ext cx="5087376" cy="4937749"/>
          </a:xfrm>
          <a:prstGeom prst="rect">
            <a:avLst/>
          </a:prstGeom>
          <a:solidFill>
            <a:schemeClr val="tx2">
              <a:lumMod val="90000"/>
            </a:schemeClr>
          </a:solidFill>
          <a:ln w="9525" cap="flat" cmpd="sng" algn="ctr">
            <a:solidFill>
              <a:sysClr val="windowText" lastClr="000000"/>
            </a:solidFill>
            <a:prstDash val="solid"/>
          </a:ln>
          <a:effectLst/>
        </p:spPr>
        <p:txBody>
          <a:bodyPr rtlCol="0" anchor="ctr"/>
          <a:lstStyle/>
          <a:p>
            <a:pPr algn="ctr" defTabSz="1219170">
              <a:defRPr/>
            </a:pPr>
            <a:endParaRPr lang="en-US" sz="2400" kern="0" dirty="0">
              <a:solidFill>
                <a:prstClr val="white"/>
              </a:solidFill>
              <a:latin typeface="Arial"/>
            </a:endParaRPr>
          </a:p>
        </p:txBody>
      </p:sp>
    </p:spTree>
    <p:extLst>
      <p:ext uri="{BB962C8B-B14F-4D97-AF65-F5344CB8AC3E}">
        <p14:creationId xmlns:p14="http://schemas.microsoft.com/office/powerpoint/2010/main" val="179989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Layout>
</file>

<file path=ppt/slideLayouts/slideLayout37.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type="titleOnly" preserve="1">
  <p:cSld name="Document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b="0">
                <a:solidFill>
                  <a:schemeClr val="tx1">
                    <a:lumMod val="75000"/>
                    <a:lumOff val="25000"/>
                  </a:schemeClr>
                </a:solidFill>
              </a:defRPr>
            </a:lvl1pPr>
          </a:lstStyle>
          <a:p>
            <a:fld id="{F135A7C1-CE70-4E4E-AA7E-068AEAFEBBFB}" type="datetime1">
              <a:rPr lang="en-US" smtClean="0">
                <a:solidFill>
                  <a:srgbClr val="000000">
                    <a:lumMod val="75000"/>
                    <a:lumOff val="25000"/>
                  </a:srgbClr>
                </a:solidFill>
                <a:latin typeface="Arial"/>
              </a:rPr>
              <a:pPr/>
              <a:t>5/22/2024</a:t>
            </a:fld>
            <a:endParaRPr lang="en-US" dirty="0">
              <a:solidFill>
                <a:srgbClr val="000000">
                  <a:lumMod val="75000"/>
                  <a:lumOff val="25000"/>
                </a:srgbClr>
              </a:solidFill>
              <a:latin typeface="Arial"/>
            </a:endParaRPr>
          </a:p>
        </p:txBody>
      </p:sp>
      <p:sp>
        <p:nvSpPr>
          <p:cNvPr id="4" name="Footer Placeholder 3"/>
          <p:cNvSpPr>
            <a:spLocks noGrp="1"/>
          </p:cNvSpPr>
          <p:nvPr>
            <p:ph type="ftr" sz="quarter" idx="11"/>
          </p:nvPr>
        </p:nvSpPr>
        <p:spPr/>
        <p:txBody>
          <a:bodyPr/>
          <a:lstStyle/>
          <a:p>
            <a:endParaRPr lang="en-US" dirty="0">
              <a:solidFill>
                <a:srgbClr val="000000">
                  <a:lumMod val="75000"/>
                  <a:lumOff val="25000"/>
                </a:srgbClr>
              </a:solidFill>
              <a:latin typeface="Arial"/>
            </a:endParaRPr>
          </a:p>
        </p:txBody>
      </p:sp>
      <p:sp>
        <p:nvSpPr>
          <p:cNvPr id="5" name="Slide Number Placeholder 4"/>
          <p:cNvSpPr>
            <a:spLocks noGrp="1"/>
          </p:cNvSpPr>
          <p:nvPr>
            <p:ph type="sldNum" sz="quarter" idx="12"/>
          </p:nvPr>
        </p:nvSpPr>
        <p:spPr/>
        <p:txBody>
          <a:bodyPr/>
          <a:lstStyle/>
          <a:p>
            <a:fld id="{0C8AB886-889C-40F6-BE38-11B84E1FBDDC}" type="slidenum">
              <a:rPr lang="en-US" smtClean="0">
                <a:solidFill>
                  <a:srgbClr val="000000">
                    <a:lumMod val="75000"/>
                    <a:lumOff val="25000"/>
                  </a:srgbClr>
                </a:solidFill>
                <a:latin typeface="Arial"/>
              </a:rPr>
              <a:pPr/>
              <a:t>‹#›</a:t>
            </a:fld>
            <a:endParaRPr lang="en-US" dirty="0">
              <a:solidFill>
                <a:srgbClr val="000000">
                  <a:lumMod val="75000"/>
                  <a:lumOff val="25000"/>
                </a:srgbClr>
              </a:solidFill>
              <a:latin typeface="Arial"/>
            </a:endParaRPr>
          </a:p>
        </p:txBody>
      </p:sp>
      <p:grpSp>
        <p:nvGrpSpPr>
          <p:cNvPr id="6" name="Group 5"/>
          <p:cNvGrpSpPr/>
          <p:nvPr userDrawn="1"/>
        </p:nvGrpSpPr>
        <p:grpSpPr>
          <a:xfrm>
            <a:off x="611632" y="2961476"/>
            <a:ext cx="2267035" cy="2889107"/>
            <a:chOff x="458724" y="2422189"/>
            <a:chExt cx="2286000" cy="2206961"/>
          </a:xfrm>
        </p:grpSpPr>
        <p:sp>
          <p:nvSpPr>
            <p:cNvPr id="11" name="Rectangle 10"/>
            <p:cNvSpPr>
              <a:spLocks noChangeAspect="1"/>
            </p:cNvSpPr>
            <p:nvPr userDrawn="1"/>
          </p:nvSpPr>
          <p:spPr>
            <a:xfrm>
              <a:off x="512234" y="2462320"/>
              <a:ext cx="2232490" cy="2166830"/>
            </a:xfrm>
            <a:prstGeom prst="rect">
              <a:avLst/>
            </a:prstGeom>
            <a:solidFill>
              <a:schemeClr val="tx2">
                <a:lumMod val="90000"/>
              </a:schemeClr>
            </a:solidFill>
            <a:ln w="9525" cap="flat" cmpd="sng" algn="ctr">
              <a:solidFill>
                <a:sysClr val="windowText" lastClr="000000"/>
              </a:solidFill>
              <a:prstDash val="solid"/>
            </a:ln>
            <a:effectLst/>
          </p:spPr>
          <p:txBody>
            <a:bodyPr rtlCol="0" anchor="ctr"/>
            <a:lstStyle/>
            <a:p>
              <a:pPr algn="ctr" defTabSz="1219170">
                <a:defRPr/>
              </a:pPr>
              <a:endParaRPr lang="en-US" sz="2400" kern="0" dirty="0">
                <a:solidFill>
                  <a:prstClr val="white"/>
                </a:solidFill>
                <a:latin typeface="Arial"/>
              </a:endParaRPr>
            </a:p>
          </p:txBody>
        </p:sp>
        <p:sp>
          <p:nvSpPr>
            <p:cNvPr id="12" name="Rectangle 11"/>
            <p:cNvSpPr>
              <a:spLocks noChangeAspect="1"/>
            </p:cNvSpPr>
            <p:nvPr userDrawn="1"/>
          </p:nvSpPr>
          <p:spPr>
            <a:xfrm>
              <a:off x="485479" y="2442256"/>
              <a:ext cx="2232490" cy="2166830"/>
            </a:xfrm>
            <a:prstGeom prst="rect">
              <a:avLst/>
            </a:prstGeom>
            <a:solidFill>
              <a:schemeClr val="tx2">
                <a:lumMod val="90000"/>
              </a:schemeClr>
            </a:solidFill>
            <a:ln w="9525" cap="flat" cmpd="sng" algn="ctr">
              <a:solidFill>
                <a:sysClr val="windowText" lastClr="000000"/>
              </a:solidFill>
              <a:prstDash val="solid"/>
            </a:ln>
            <a:effectLst/>
          </p:spPr>
          <p:txBody>
            <a:bodyPr rtlCol="0" anchor="ctr"/>
            <a:lstStyle/>
            <a:p>
              <a:pPr algn="ctr" defTabSz="1219170">
                <a:defRPr/>
              </a:pPr>
              <a:endParaRPr lang="en-US" sz="2400" kern="0" dirty="0">
                <a:solidFill>
                  <a:prstClr val="white"/>
                </a:solidFill>
                <a:latin typeface="Arial"/>
              </a:endParaRPr>
            </a:p>
          </p:txBody>
        </p:sp>
        <p:sp>
          <p:nvSpPr>
            <p:cNvPr id="13" name="Rectangle 12"/>
            <p:cNvSpPr>
              <a:spLocks noChangeAspect="1"/>
            </p:cNvSpPr>
            <p:nvPr userDrawn="1"/>
          </p:nvSpPr>
          <p:spPr>
            <a:xfrm>
              <a:off x="458724" y="2422189"/>
              <a:ext cx="2232490" cy="2166830"/>
            </a:xfrm>
            <a:prstGeom prst="rect">
              <a:avLst/>
            </a:prstGeom>
            <a:solidFill>
              <a:schemeClr val="tx2">
                <a:lumMod val="90000"/>
              </a:schemeClr>
            </a:solidFill>
            <a:ln w="9525" cap="flat" cmpd="sng" algn="ctr">
              <a:solidFill>
                <a:sysClr val="windowText" lastClr="000000"/>
              </a:solidFill>
              <a:prstDash val="solid"/>
            </a:ln>
            <a:effectLst/>
          </p:spPr>
          <p:txBody>
            <a:bodyPr rtlCol="0" anchor="ctr"/>
            <a:lstStyle/>
            <a:p>
              <a:pPr algn="ctr" defTabSz="1219170">
                <a:defRPr/>
              </a:pPr>
              <a:endParaRPr lang="en-US" sz="2400" kern="0" dirty="0">
                <a:solidFill>
                  <a:prstClr val="white"/>
                </a:solidFill>
                <a:latin typeface="Arial"/>
              </a:endParaRPr>
            </a:p>
          </p:txBody>
        </p:sp>
      </p:grpSp>
    </p:spTree>
    <p:extLst>
      <p:ext uri="{BB962C8B-B14F-4D97-AF65-F5344CB8AC3E}">
        <p14:creationId xmlns:p14="http://schemas.microsoft.com/office/powerpoint/2010/main" val="318681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Layout>
</file>

<file path=ppt/slideLayouts/slideLayout38.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type="obj" preserve="1">
  <p:cSld name="Deposition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262967" y="1143001"/>
            <a:ext cx="7319432" cy="4983163"/>
          </a:xfrm>
        </p:spPr>
        <p:txBody>
          <a:bodyPr t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2"/>
            <a:ext cx="3048000" cy="365125"/>
          </a:xfrm>
        </p:spPr>
        <p:txBody>
          <a:bodyPr/>
          <a:lstStyle/>
          <a:p>
            <a:fld id="{1F1C3C4E-24E6-41F3-B412-CB249E6B8612}" type="datetime1">
              <a:rPr lang="en-US" smtClean="0">
                <a:solidFill>
                  <a:srgbClr val="000000">
                    <a:lumMod val="75000"/>
                    <a:lumOff val="25000"/>
                  </a:srgbClr>
                </a:solidFill>
                <a:latin typeface="Arial"/>
              </a:rPr>
              <a:pPr/>
              <a:t>5/22/2024</a:t>
            </a:fld>
            <a:endParaRPr lang="en-US" dirty="0">
              <a:solidFill>
                <a:srgbClr val="000000">
                  <a:lumMod val="75000"/>
                  <a:lumOff val="25000"/>
                </a:srgbClr>
              </a:solidFill>
              <a:latin typeface="Arial"/>
            </a:endParaRPr>
          </a:p>
        </p:txBody>
      </p:sp>
      <p:sp>
        <p:nvSpPr>
          <p:cNvPr id="5" name="Footer Placeholder 4"/>
          <p:cNvSpPr>
            <a:spLocks noGrp="1"/>
          </p:cNvSpPr>
          <p:nvPr>
            <p:ph type="ftr" sz="quarter" idx="11"/>
          </p:nvPr>
        </p:nvSpPr>
        <p:spPr/>
        <p:txBody>
          <a:bodyPr/>
          <a:lstStyle/>
          <a:p>
            <a:endParaRPr lang="en-US" dirty="0">
              <a:solidFill>
                <a:srgbClr val="000000">
                  <a:lumMod val="75000"/>
                  <a:lumOff val="25000"/>
                </a:srgbClr>
              </a:solidFill>
              <a:latin typeface="Arial"/>
            </a:endParaRPr>
          </a:p>
        </p:txBody>
      </p:sp>
      <p:sp>
        <p:nvSpPr>
          <p:cNvPr id="6" name="Slide Number Placeholder 5"/>
          <p:cNvSpPr>
            <a:spLocks noGrp="1"/>
          </p:cNvSpPr>
          <p:nvPr>
            <p:ph type="sldNum" sz="quarter" idx="12"/>
          </p:nvPr>
        </p:nvSpPr>
        <p:spPr/>
        <p:txBody>
          <a:bodyPr/>
          <a:lstStyle/>
          <a:p>
            <a:fld id="{0C8AB886-889C-40F6-BE38-11B84E1FBDDC}" type="slidenum">
              <a:rPr lang="en-US" smtClean="0">
                <a:solidFill>
                  <a:srgbClr val="000000">
                    <a:lumMod val="75000"/>
                    <a:lumOff val="25000"/>
                  </a:srgbClr>
                </a:solidFill>
                <a:latin typeface="Arial"/>
              </a:rPr>
              <a:pPr/>
              <a:t>‹#›</a:t>
            </a:fld>
            <a:endParaRPr lang="en-US" dirty="0">
              <a:solidFill>
                <a:srgbClr val="000000">
                  <a:lumMod val="75000"/>
                  <a:lumOff val="25000"/>
                </a:srgbClr>
              </a:solidFill>
              <a:latin typeface="Arial"/>
            </a:endParaRPr>
          </a:p>
        </p:txBody>
      </p:sp>
    </p:spTree>
    <p:extLst>
      <p:ext uri="{BB962C8B-B14F-4D97-AF65-F5344CB8AC3E}">
        <p14:creationId xmlns:p14="http://schemas.microsoft.com/office/powerpoint/2010/main" val="25528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Layout>
</file>

<file path=ppt/slideLayouts/slideLayout39.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2219C-1C76-4102-9B07-F5423BCD638C}" type="datetime1">
              <a:rPr lang="en-US" smtClean="0">
                <a:solidFill>
                  <a:srgbClr val="000000">
                    <a:lumMod val="75000"/>
                    <a:lumOff val="25000"/>
                  </a:srgbClr>
                </a:solidFill>
                <a:latin typeface="Arial"/>
              </a:rPr>
              <a:pPr/>
              <a:t>5/22/2024</a:t>
            </a:fld>
            <a:endParaRPr lang="en-US" dirty="0">
              <a:solidFill>
                <a:srgbClr val="000000">
                  <a:lumMod val="75000"/>
                  <a:lumOff val="25000"/>
                </a:srgbClr>
              </a:solidFill>
              <a:latin typeface="Arial"/>
            </a:endParaRPr>
          </a:p>
        </p:txBody>
      </p:sp>
      <p:sp>
        <p:nvSpPr>
          <p:cNvPr id="3" name="Footer Placeholder 2"/>
          <p:cNvSpPr>
            <a:spLocks noGrp="1"/>
          </p:cNvSpPr>
          <p:nvPr>
            <p:ph type="ftr" sz="quarter" idx="11"/>
          </p:nvPr>
        </p:nvSpPr>
        <p:spPr/>
        <p:txBody>
          <a:bodyPr/>
          <a:lstStyle/>
          <a:p>
            <a:endParaRPr lang="en-US" dirty="0">
              <a:solidFill>
                <a:srgbClr val="000000">
                  <a:lumMod val="75000"/>
                  <a:lumOff val="25000"/>
                </a:srgbClr>
              </a:solidFill>
              <a:latin typeface="Arial"/>
            </a:endParaRPr>
          </a:p>
        </p:txBody>
      </p:sp>
      <p:sp>
        <p:nvSpPr>
          <p:cNvPr id="4" name="Slide Number Placeholder 3"/>
          <p:cNvSpPr>
            <a:spLocks noGrp="1"/>
          </p:cNvSpPr>
          <p:nvPr>
            <p:ph type="sldNum" sz="quarter" idx="12"/>
          </p:nvPr>
        </p:nvSpPr>
        <p:spPr/>
        <p:txBody>
          <a:bodyPr/>
          <a:lstStyle/>
          <a:p>
            <a:fld id="{0C8AB886-889C-40F6-BE38-11B84E1FBDDC}" type="slidenum">
              <a:rPr lang="en-US" smtClean="0">
                <a:solidFill>
                  <a:srgbClr val="000000">
                    <a:lumMod val="75000"/>
                    <a:lumOff val="25000"/>
                  </a:srgbClr>
                </a:solidFill>
                <a:latin typeface="Arial"/>
              </a:rPr>
              <a:pPr/>
              <a:t>‹#›</a:t>
            </a:fld>
            <a:endParaRPr lang="en-US" dirty="0">
              <a:solidFill>
                <a:srgbClr val="000000">
                  <a:lumMod val="75000"/>
                  <a:lumOff val="25000"/>
                </a:srgbClr>
              </a:solidFill>
              <a:latin typeface="Arial"/>
            </a:endParaRPr>
          </a:p>
        </p:txBody>
      </p:sp>
    </p:spTree>
    <p:extLst>
      <p:ext uri="{BB962C8B-B14F-4D97-AF65-F5344CB8AC3E}">
        <p14:creationId xmlns:p14="http://schemas.microsoft.com/office/powerpoint/2010/main" val="357249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51373" tIns="25718" rIns="51373" bIns="25718"/>
          <a:lstStyle/>
          <a:p>
            <a:pPr defTabSz="456435"/>
            <a:endParaRPr lang="en-US">
              <a:solidFill>
                <a:srgbClr val="000000"/>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51373" tIns="25718" rIns="51373" bIns="25718"/>
          <a:lstStyle/>
          <a:p>
            <a:pPr defTabSz="456435"/>
            <a:endParaRPr lang="en-US">
              <a:solidFill>
                <a:srgbClr val="000000"/>
              </a:solidFill>
            </a:endParaRPr>
          </a:p>
        </p:txBody>
      </p:sp>
      <p:sp>
        <p:nvSpPr>
          <p:cNvPr id="6" name="Slide Number Placeholder 5"/>
          <p:cNvSpPr>
            <a:spLocks noGrp="1"/>
          </p:cNvSpPr>
          <p:nvPr>
            <p:ph type="sldNum" sz="quarter" idx="12"/>
          </p:nvPr>
        </p:nvSpPr>
        <p:spPr/>
        <p:txBody>
          <a:bodyPr/>
          <a:lstStyle/>
          <a:p>
            <a:fld id="{745D3630-B83E-914D-BA00-4E9CEC6C908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4817866"/>
      </p:ext>
    </p:extLst>
  </p:cSld>
  <p:clrMapOvr>
    <a:masterClrMapping/>
  </p:clrMapOvr>
  <p:transition spd="med">
    <p:fade/>
  </p:transition>
</p:sldLayout>
</file>

<file path=ppt/slideLayouts/slideLayout40.xml><?xml version="1.0" encoding="utf-8"?>
<p:sldLayout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000000"/>
              </a:solidFill>
              <a:latin typeface="Arial"/>
            </a:endParaRPr>
          </a:p>
        </p:txBody>
      </p:sp>
      <p:grpSp>
        <p:nvGrpSpPr>
          <p:cNvPr id="5" name="Group 4"/>
          <p:cNvGrpSpPr/>
          <p:nvPr userDrawn="1"/>
        </p:nvGrpSpPr>
        <p:grpSpPr>
          <a:xfrm>
            <a:off x="1340441" y="1321880"/>
            <a:ext cx="1097280" cy="822960"/>
            <a:chOff x="-2461201" y="953391"/>
            <a:chExt cx="822960" cy="822960"/>
          </a:xfrm>
        </p:grpSpPr>
        <p:sp>
          <p:nvSpPr>
            <p:cNvPr id="6" name="Rectangle 5"/>
            <p:cNvSpPr/>
            <p:nvPr userDrawn="1"/>
          </p:nvSpPr>
          <p:spPr>
            <a:xfrm>
              <a:off x="-2461201" y="953391"/>
              <a:ext cx="822960" cy="822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000000"/>
                </a:solidFill>
                <a:latin typeface="Arial"/>
              </a:endParaRPr>
            </a:p>
          </p:txBody>
        </p:sp>
        <p:sp>
          <p:nvSpPr>
            <p:cNvPr id="7" name="Oval 6"/>
            <p:cNvSpPr/>
            <p:nvPr userDrawn="1"/>
          </p:nvSpPr>
          <p:spPr>
            <a:xfrm>
              <a:off x="-2369761" y="1044831"/>
              <a:ext cx="640080" cy="640080"/>
            </a:xfrm>
            <a:prstGeom prst="ellipse">
              <a:avLst/>
            </a:prstGeom>
            <a:gradFill flip="none" rotWithShape="1">
              <a:gsLst>
                <a:gs pos="76000">
                  <a:schemeClr val="accent5">
                    <a:lumMod val="50000"/>
                  </a:schemeClr>
                </a:gs>
                <a:gs pos="0">
                  <a:schemeClr val="accent5">
                    <a:lumMod val="40000"/>
                    <a:lumOff val="60000"/>
                  </a:schemeClr>
                </a:gs>
                <a:gs pos="50000">
                  <a:schemeClr val="accent5"/>
                </a:gs>
                <a:gs pos="100000">
                  <a:schemeClr val="accent5"/>
                </a:gs>
              </a:gsLst>
              <a:path path="circle">
                <a:fillToRect l="50000" t="50000" r="50000" b="50000"/>
              </a:path>
              <a:tileRect/>
            </a:gradFill>
            <a:ln w="57150">
              <a:solidFill>
                <a:schemeClr val="bg1"/>
              </a:solidFill>
            </a:ln>
            <a:effectLst>
              <a:outerShdw blurRad="101600" sx="115000" sy="115000" algn="ctr" rotWithShape="0">
                <a:prstClr val="black">
                  <a:alpha val="40000"/>
                </a:prstClr>
              </a:outerShdw>
            </a:effectLst>
            <a:scene3d>
              <a:camera prst="orthographicFront"/>
              <a:lightRig rig="flat" dir="t"/>
            </a:scene3d>
            <a:sp3d prstMaterial="dkEdge">
              <a:bevelT w="273050" h="0"/>
              <a:bevelB w="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000000"/>
                </a:solidFill>
                <a:latin typeface="Arial"/>
              </a:endParaRPr>
            </a:p>
          </p:txBody>
        </p:sp>
      </p:grpSp>
    </p:spTree>
    <p:extLst>
      <p:ext uri="{BB962C8B-B14F-4D97-AF65-F5344CB8AC3E}">
        <p14:creationId xmlns:p14="http://schemas.microsoft.com/office/powerpoint/2010/main" val="334739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Layout>
</file>

<file path=ppt/slideLayouts/slideLayout4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TitleSlate">
    <p:bg>
      <p:bgPr>
        <a:gradFill>
          <a:gsLst>
            <a:gs pos="10000">
              <a:schemeClr val="bg2">
                <a:lumMod val="75000"/>
              </a:schemeClr>
            </a:gs>
            <a:gs pos="40000">
              <a:schemeClr val="bg2"/>
            </a:gs>
            <a:gs pos="60000">
              <a:schemeClr val="bg2"/>
            </a:gs>
            <a:gs pos="9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03A094-CBBF-0842-89F2-61E98315867B}"/>
              </a:ext>
            </a:extLst>
          </p:cNvPr>
          <p:cNvSpPr>
            <a:spLocks noGrp="1"/>
          </p:cNvSpPr>
          <p:nvPr>
            <p:ph type="sldNum" sz="quarter" idx="10"/>
          </p:nvPr>
        </p:nvSpPr>
        <p:spPr/>
        <p:txBody>
          <a:bodyPr/>
          <a:lstStyle>
            <a:lvl1pPr>
              <a:defRPr>
                <a:solidFill>
                  <a:schemeClr val="bg2">
                    <a:lumMod val="20000"/>
                    <a:lumOff val="80000"/>
                  </a:schemeClr>
                </a:solidFill>
              </a:defRPr>
            </a:lvl1pPr>
          </a:lstStyle>
          <a:p>
            <a:fld id="{D60C76E7-639D-9A40-A99E-E36AB233074A}" type="slidenum">
              <a:rPr lang="en-US" smtClean="0"/>
              <a:t>‹#›</a:t>
            </a:fld>
            <a:endParaRPr lang="en-US"/>
          </a:p>
        </p:txBody>
      </p:sp>
      <p:sp>
        <p:nvSpPr>
          <p:cNvPr id="9" name="subtitle">
            <a:extLst>
              <a:ext uri="{FF2B5EF4-FFF2-40B4-BE49-F238E27FC236}">
                <a16:creationId xmlns:a16="http://schemas.microsoft.com/office/drawing/2014/main" id="{79FD674B-2B87-3445-88AB-D1B6CA5B35E7}"/>
              </a:ext>
            </a:extLst>
          </p:cNvPr>
          <p:cNvSpPr>
            <a:spLocks noGrp="1"/>
          </p:cNvSpPr>
          <p:nvPr>
            <p:ph type="body" sz="quarter" idx="11" hasCustomPrompt="1"/>
          </p:nvPr>
        </p:nvSpPr>
        <p:spPr>
          <a:xfrm>
            <a:off x="914314" y="3429000"/>
            <a:ext cx="10363372" cy="615553"/>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wrap="square" lIns="274320" tIns="182880" rIns="0" bIns="0" anchor="t" anchorCtr="0">
            <a:spAutoFit/>
          </a:bodyPr>
          <a:lstStyle>
            <a:lvl1pPr marL="0" indent="0">
              <a:lnSpc>
                <a:spcPct val="100000"/>
              </a:lnSpc>
              <a:buNone/>
              <a:defRPr lang="en-US" sz="2800" b="0" i="0">
                <a:solidFill>
                  <a:schemeClr val="bg1"/>
                </a:solidFill>
                <a:effectLst>
                  <a:outerShdw blurRad="38100" dist="12700" dir="2700000" algn="tl" rotWithShape="0">
                    <a:prstClr val="black">
                      <a:alpha val="40000"/>
                    </a:prstClr>
                  </a:outerShdw>
                </a:effectLst>
                <a:latin typeface="Product Sans" panose="020B0403030502040203" pitchFamily="34" charset="0"/>
                <a:ea typeface="+mj-ea"/>
                <a:cs typeface="Times New Roman" panose="02020603050405020304" pitchFamily="18" charset="0"/>
              </a:defRPr>
            </a:lvl1pPr>
          </a:lstStyle>
          <a:p>
            <a:pPr marL="228600" lvl="0" indent="-457200">
              <a:spcBef>
                <a:spcPct val="0"/>
              </a:spcBef>
            </a:pPr>
            <a:r>
              <a:rPr lang="en-US"/>
              <a:t>Click To Edit Subtitle</a:t>
            </a:r>
          </a:p>
        </p:txBody>
      </p:sp>
      <p:cxnSp>
        <p:nvCxnSpPr>
          <p:cNvPr id="8" name="underline">
            <a:extLst>
              <a:ext uri="{FF2B5EF4-FFF2-40B4-BE49-F238E27FC236}">
                <a16:creationId xmlns:a16="http://schemas.microsoft.com/office/drawing/2014/main" id="{DCE58FE7-12C6-0B42-9844-1368039F5FD4}"/>
              </a:ext>
            </a:extLst>
          </p:cNvPr>
          <p:cNvCxnSpPr/>
          <p:nvPr userDrawn="1"/>
        </p:nvCxnSpPr>
        <p:spPr>
          <a:xfrm>
            <a:off x="914314" y="3429000"/>
            <a:ext cx="10363372" cy="0"/>
          </a:xfrm>
          <a:prstGeom prst="line">
            <a:avLst/>
          </a:prstGeom>
          <a:ln w="25400" cap="rnd">
            <a:solidFill>
              <a:schemeClr val="bg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itle">
            <a:extLst>
              <a:ext uri="{FF2B5EF4-FFF2-40B4-BE49-F238E27FC236}">
                <a16:creationId xmlns:a16="http://schemas.microsoft.com/office/drawing/2014/main" id="{546C99EF-B884-974E-897F-B9C07434744A}"/>
              </a:ext>
            </a:extLst>
          </p:cNvPr>
          <p:cNvSpPr>
            <a:spLocks noGrp="1"/>
          </p:cNvSpPr>
          <p:nvPr>
            <p:ph type="title" hasCustomPrompt="1"/>
          </p:nvPr>
        </p:nvSpPr>
        <p:spPr>
          <a:xfrm>
            <a:off x="914314" y="2521059"/>
            <a:ext cx="10363372" cy="90794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wrap="square" lIns="274320" tIns="137160" rIns="274320" bIns="91440" anchor="b" anchorCtr="0">
            <a:spAutoFit/>
          </a:bodyPr>
          <a:lstStyle>
            <a:lvl1pPr marL="0" algn="l" defTabSz="914400" rtl="0" eaLnBrk="1" latinLnBrk="0" hangingPunct="1">
              <a:lnSpc>
                <a:spcPct val="100000"/>
              </a:lnSpc>
              <a:spcBef>
                <a:spcPct val="0"/>
              </a:spcBef>
              <a:buNone/>
              <a:defRPr lang="en-US" sz="4400" b="0" i="0" kern="1200">
                <a:solidFill>
                  <a:schemeClr val="bg1"/>
                </a:solidFill>
                <a:effectLst>
                  <a:outerShdw blurRad="38100" dist="12700" dir="2700000" algn="tl" rotWithShape="0">
                    <a:prstClr val="black">
                      <a:alpha val="40000"/>
                    </a:prstClr>
                  </a:outerShdw>
                </a:effectLst>
                <a:latin typeface="Product Sans" panose="020B0403030502040203" pitchFamily="34" charset="0"/>
                <a:ea typeface="+mj-ea"/>
                <a:cs typeface="+mj-cs"/>
              </a:defRPr>
            </a:lvl1pPr>
          </a:lstStyle>
          <a:p>
            <a:r>
              <a:rPr lang="en-US"/>
              <a:t>Click To Edit Title</a:t>
            </a:r>
          </a:p>
        </p:txBody>
      </p:sp>
      <p:sp>
        <p:nvSpPr>
          <p:cNvPr id="2" name="Footer Placeholder 4">
            <a:extLst>
              <a:ext uri="{FF2B5EF4-FFF2-40B4-BE49-F238E27FC236}">
                <a16:creationId xmlns:a16="http://schemas.microsoft.com/office/drawing/2014/main" id="{6018B095-D24F-3D8F-CC2F-37289AE93470}"/>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bg2">
                    <a:lumMod val="20000"/>
                    <a:lumOff val="80000"/>
                  </a:schemeClr>
                </a:solidFill>
              </a:defRPr>
            </a:lvl1pPr>
          </a:lstStyle>
          <a:p>
            <a:pPr algn="r"/>
            <a:r>
              <a:rPr lang="en-US"/>
              <a:t>DDX XX.0</a:t>
            </a:r>
          </a:p>
        </p:txBody>
      </p:sp>
    </p:spTree>
    <p:extLst>
      <p:ext uri="{BB962C8B-B14F-4D97-AF65-F5344CB8AC3E}">
        <p14:creationId xmlns:p14="http://schemas.microsoft.com/office/powerpoint/2010/main" val="2053991515"/>
      </p:ext>
    </p:extLst>
  </p:cSld>
  <p:clrMapOvr>
    <a:masterClrMapping/>
  </p:clrMapOvr>
  <p:transition>
    <p:fade/>
  </p:transition>
</p:sldLayout>
</file>

<file path=ppt/slideLayouts/slideLayout4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ectionBreak">
    <p:bg>
      <p:bgPr>
        <a:gradFill>
          <a:gsLst>
            <a:gs pos="10000">
              <a:schemeClr val="bg2">
                <a:lumMod val="75000"/>
              </a:schemeClr>
            </a:gs>
            <a:gs pos="40000">
              <a:schemeClr val="bg2"/>
            </a:gs>
            <a:gs pos="60000">
              <a:schemeClr val="bg2"/>
            </a:gs>
            <a:gs pos="9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03A094-CBBF-0842-89F2-61E98315867B}"/>
              </a:ext>
            </a:extLst>
          </p:cNvPr>
          <p:cNvSpPr>
            <a:spLocks noGrp="1"/>
          </p:cNvSpPr>
          <p:nvPr>
            <p:ph type="sldNum" sz="quarter" idx="10"/>
          </p:nvPr>
        </p:nvSpPr>
        <p:spPr/>
        <p:txBody>
          <a:bodyPr/>
          <a:lstStyle>
            <a:lvl1pPr>
              <a:defRPr>
                <a:solidFill>
                  <a:schemeClr val="bg2">
                    <a:lumMod val="20000"/>
                    <a:lumOff val="80000"/>
                  </a:schemeClr>
                </a:solidFill>
              </a:defRPr>
            </a:lvl1pPr>
          </a:lstStyle>
          <a:p>
            <a:fld id="{D60C76E7-639D-9A40-A99E-E36AB233074A}" type="slidenum">
              <a:rPr lang="en-US" smtClean="0"/>
              <a:t>‹#›</a:t>
            </a:fld>
            <a:endParaRPr lang="en-US"/>
          </a:p>
        </p:txBody>
      </p:sp>
      <p:sp>
        <p:nvSpPr>
          <p:cNvPr id="6" name="title">
            <a:extLst>
              <a:ext uri="{FF2B5EF4-FFF2-40B4-BE49-F238E27FC236}">
                <a16:creationId xmlns:a16="http://schemas.microsoft.com/office/drawing/2014/main" id="{546C99EF-B884-974E-897F-B9C07434744A}"/>
              </a:ext>
            </a:extLst>
          </p:cNvPr>
          <p:cNvSpPr>
            <a:spLocks noGrp="1"/>
          </p:cNvSpPr>
          <p:nvPr>
            <p:ph type="title" hasCustomPrompt="1"/>
          </p:nvPr>
        </p:nvSpPr>
        <p:spPr>
          <a:xfrm>
            <a:off x="914314" y="2975030"/>
            <a:ext cx="10363372" cy="90794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wrap="square" lIns="274320" tIns="137160" rIns="274320" bIns="91440" anchor="ctr" anchorCtr="0">
            <a:spAutoFit/>
          </a:bodyPr>
          <a:lstStyle>
            <a:lvl1pPr marL="7938" indent="-7938" algn="l" defTabSz="914400" rtl="0" eaLnBrk="1" latinLnBrk="0" hangingPunct="1">
              <a:lnSpc>
                <a:spcPct val="100000"/>
              </a:lnSpc>
              <a:spcBef>
                <a:spcPct val="0"/>
              </a:spcBef>
              <a:buNone/>
              <a:defRPr lang="en-US" sz="4400" b="0" i="0" kern="1200">
                <a:solidFill>
                  <a:schemeClr val="bg1"/>
                </a:solidFill>
                <a:effectLst>
                  <a:outerShdw blurRad="38100" dist="12700" dir="2700000" algn="tl" rotWithShape="0">
                    <a:prstClr val="black">
                      <a:alpha val="40000"/>
                    </a:prstClr>
                  </a:outerShdw>
                </a:effectLst>
                <a:latin typeface="Product Sans" panose="020B0403030502040203" pitchFamily="34" charset="0"/>
                <a:ea typeface="+mj-ea"/>
                <a:cs typeface="+mj-cs"/>
              </a:defRPr>
            </a:lvl1pPr>
          </a:lstStyle>
          <a:p>
            <a:r>
              <a:rPr lang="en-US"/>
              <a:t>Click To Edit Section Title</a:t>
            </a:r>
          </a:p>
        </p:txBody>
      </p:sp>
      <p:sp>
        <p:nvSpPr>
          <p:cNvPr id="4" name="Footer Placeholder 4">
            <a:extLst>
              <a:ext uri="{FF2B5EF4-FFF2-40B4-BE49-F238E27FC236}">
                <a16:creationId xmlns:a16="http://schemas.microsoft.com/office/drawing/2014/main" id="{D6A644AF-48AD-80FB-DB26-6AB730C8B454}"/>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bg2">
                    <a:lumMod val="20000"/>
                    <a:lumOff val="80000"/>
                  </a:schemeClr>
                </a:solidFill>
              </a:defRPr>
            </a:lvl1pPr>
          </a:lstStyle>
          <a:p>
            <a:pPr algn="r"/>
            <a:r>
              <a:rPr lang="en-US"/>
              <a:t>DDX XX.0</a:t>
            </a:r>
          </a:p>
        </p:txBody>
      </p:sp>
    </p:spTree>
    <p:extLst>
      <p:ext uri="{BB962C8B-B14F-4D97-AF65-F5344CB8AC3E}">
        <p14:creationId xmlns:p14="http://schemas.microsoft.com/office/powerpoint/2010/main" val="1357349820"/>
      </p:ext>
    </p:extLst>
  </p:cSld>
  <p:clrMapOvr>
    <a:masterClrMapping/>
  </p:clrMapOvr>
  <p:transition>
    <p:fade/>
  </p:transition>
</p:sldLayout>
</file>

<file path=ppt/slideLayouts/slideLayout4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ectionImpact">
    <p:bg>
      <p:bgPr>
        <a:gradFill>
          <a:gsLst>
            <a:gs pos="10000">
              <a:schemeClr val="bg2">
                <a:lumMod val="75000"/>
              </a:schemeClr>
            </a:gs>
            <a:gs pos="40000">
              <a:schemeClr val="bg2"/>
            </a:gs>
            <a:gs pos="60000">
              <a:schemeClr val="bg2"/>
            </a:gs>
            <a:gs pos="9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03A094-CBBF-0842-89F2-61E98315867B}"/>
              </a:ext>
            </a:extLst>
          </p:cNvPr>
          <p:cNvSpPr>
            <a:spLocks noGrp="1"/>
          </p:cNvSpPr>
          <p:nvPr>
            <p:ph type="sldNum" sz="quarter" idx="10"/>
          </p:nvPr>
        </p:nvSpPr>
        <p:spPr/>
        <p:txBody>
          <a:bodyPr/>
          <a:lstStyle>
            <a:lvl1pPr>
              <a:defRPr>
                <a:solidFill>
                  <a:schemeClr val="bg2">
                    <a:lumMod val="20000"/>
                    <a:lumOff val="80000"/>
                  </a:schemeClr>
                </a:solidFill>
              </a:defRPr>
            </a:lvl1pPr>
          </a:lstStyle>
          <a:p>
            <a:fld id="{D60C76E7-639D-9A40-A99E-E36AB233074A}" type="slidenum">
              <a:rPr lang="en-US" smtClean="0"/>
              <a:t>‹#›</a:t>
            </a:fld>
            <a:endParaRPr lang="en-US"/>
          </a:p>
        </p:txBody>
      </p:sp>
      <p:sp>
        <p:nvSpPr>
          <p:cNvPr id="7" name="Text Placeholder 6">
            <a:extLst>
              <a:ext uri="{FF2B5EF4-FFF2-40B4-BE49-F238E27FC236}">
                <a16:creationId xmlns:a16="http://schemas.microsoft.com/office/drawing/2014/main" id="{C1C44DE1-95DC-34D2-DC10-594DE94F02A0}"/>
              </a:ext>
            </a:extLst>
          </p:cNvPr>
          <p:cNvSpPr>
            <a:spLocks noGrp="1"/>
          </p:cNvSpPr>
          <p:nvPr>
            <p:ph type="body" sz="quarter" idx="11"/>
          </p:nvPr>
        </p:nvSpPr>
        <p:spPr>
          <a:xfrm>
            <a:off x="190500" y="685800"/>
            <a:ext cx="11811000" cy="2743200"/>
          </a:xfrm>
          <a:prstGeom prst="rect">
            <a:avLst/>
          </a:prstGeom>
        </p:spPr>
        <p:txBody>
          <a:bodyPr anchor="ctr" anchorCtr="0"/>
          <a:lstStyle>
            <a:lvl1pPr marL="0" indent="0" algn="ctr">
              <a:buNone/>
              <a:defRPr sz="6000">
                <a:solidFill>
                  <a:schemeClr val="bg1"/>
                </a:solidFill>
                <a:effectLst>
                  <a:outerShdw blurRad="50800" dist="12700" dir="2700000" algn="tl" rotWithShape="0">
                    <a:prstClr val="black">
                      <a:alpha val="40000"/>
                    </a:prstClr>
                  </a:outerShdw>
                </a:effectLst>
                <a:latin typeface="Product Sans" panose="020B040303050204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8" name="Text Placeholder 6">
            <a:extLst>
              <a:ext uri="{FF2B5EF4-FFF2-40B4-BE49-F238E27FC236}">
                <a16:creationId xmlns:a16="http://schemas.microsoft.com/office/drawing/2014/main" id="{C2892281-2BD4-A4E7-F96F-DB2E8B855D08}"/>
              </a:ext>
            </a:extLst>
          </p:cNvPr>
          <p:cNvSpPr>
            <a:spLocks noGrp="1"/>
          </p:cNvSpPr>
          <p:nvPr>
            <p:ph type="body" sz="quarter" idx="12"/>
          </p:nvPr>
        </p:nvSpPr>
        <p:spPr>
          <a:xfrm>
            <a:off x="0" y="3930650"/>
            <a:ext cx="12192000" cy="1781904"/>
          </a:xfrm>
          <a:prstGeom prst="rect">
            <a:avLst/>
          </a:prstGeom>
          <a:solidFill>
            <a:schemeClr val="tx2">
              <a:lumMod val="20000"/>
              <a:lumOff val="80000"/>
            </a:schemeClr>
          </a:solidFill>
          <a:ln>
            <a:noFill/>
          </a:ln>
          <a:effectLst>
            <a:outerShdw blurRad="762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l">
              <a:buNone/>
              <a:defRPr lang="en-US" sz="3600" smtClean="0">
                <a:latin typeface="Product Sans" panose="020B0403030502040203" pitchFamily="34" charset="0"/>
              </a:defRPr>
            </a:lvl1pPr>
          </a:lstStyle>
          <a:p>
            <a:pPr marL="0" lvl="0" algn="ctr"/>
          </a:p>
        </p:txBody>
      </p:sp>
      <p:sp>
        <p:nvSpPr>
          <p:cNvPr id="2" name="Footer Placeholder 4">
            <a:extLst>
              <a:ext uri="{FF2B5EF4-FFF2-40B4-BE49-F238E27FC236}">
                <a16:creationId xmlns:a16="http://schemas.microsoft.com/office/drawing/2014/main" id="{C7392E09-0B3C-7981-5E30-64F12D792D07}"/>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bg2">
                    <a:lumMod val="20000"/>
                    <a:lumOff val="80000"/>
                  </a:schemeClr>
                </a:solidFill>
              </a:defRPr>
            </a:lvl1pPr>
          </a:lstStyle>
          <a:p>
            <a:pPr algn="r"/>
            <a:r>
              <a:rPr lang="en-US"/>
              <a:t>DDX XX.0</a:t>
            </a:r>
          </a:p>
        </p:txBody>
      </p:sp>
    </p:spTree>
    <p:extLst>
      <p:ext uri="{BB962C8B-B14F-4D97-AF65-F5344CB8AC3E}">
        <p14:creationId xmlns:p14="http://schemas.microsoft.com/office/powerpoint/2010/main" val="2479308028"/>
      </p:ext>
    </p:extLst>
  </p:cSld>
  <p:clrMapOvr>
    <a:masterClrMapping/>
  </p:clrMapOvr>
  <p:transition>
    <p:fade/>
  </p:transition>
</p:sldLayout>
</file>

<file path=ppt/slideLayouts/slideLayout4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Roadmap">
    <p:bg>
      <p:bgPr>
        <a:gradFill>
          <a:gsLst>
            <a:gs pos="10000">
              <a:schemeClr val="bg2">
                <a:lumMod val="75000"/>
              </a:schemeClr>
            </a:gs>
            <a:gs pos="40000">
              <a:schemeClr val="bg2"/>
            </a:gs>
            <a:gs pos="60000">
              <a:schemeClr val="bg2"/>
            </a:gs>
            <a:gs pos="9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03A094-CBBF-0842-89F2-61E98315867B}"/>
              </a:ext>
            </a:extLst>
          </p:cNvPr>
          <p:cNvSpPr>
            <a:spLocks noGrp="1"/>
          </p:cNvSpPr>
          <p:nvPr>
            <p:ph type="sldNum" sz="quarter" idx="10"/>
          </p:nvPr>
        </p:nvSpPr>
        <p:spPr/>
        <p:txBody>
          <a:bodyPr/>
          <a:lstStyle>
            <a:lvl1pPr>
              <a:defRPr>
                <a:solidFill>
                  <a:schemeClr val="bg2">
                    <a:lumMod val="20000"/>
                    <a:lumOff val="80000"/>
                  </a:schemeClr>
                </a:solidFill>
              </a:defRPr>
            </a:lvl1pPr>
          </a:lstStyle>
          <a:p>
            <a:fld id="{D60C76E7-639D-9A40-A99E-E36AB233074A}" type="slidenum">
              <a:rPr lang="en-US" smtClean="0"/>
              <a:t>‹#›</a:t>
            </a:fld>
            <a:endParaRPr lang="en-US"/>
          </a:p>
        </p:txBody>
      </p:sp>
      <p:cxnSp>
        <p:nvCxnSpPr>
          <p:cNvPr id="5" name="underline">
            <a:extLst>
              <a:ext uri="{FF2B5EF4-FFF2-40B4-BE49-F238E27FC236}">
                <a16:creationId xmlns:a16="http://schemas.microsoft.com/office/drawing/2014/main" id="{34A5F724-B127-154A-AE88-8B42843F1CF9}"/>
              </a:ext>
            </a:extLst>
          </p:cNvPr>
          <p:cNvCxnSpPr/>
          <p:nvPr userDrawn="1"/>
        </p:nvCxnSpPr>
        <p:spPr>
          <a:xfrm>
            <a:off x="914314" y="1951696"/>
            <a:ext cx="10363372" cy="0"/>
          </a:xfrm>
          <a:prstGeom prst="line">
            <a:avLst/>
          </a:prstGeom>
          <a:ln w="25400" cap="rnd">
            <a:solidFill>
              <a:schemeClr val="bg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itle">
            <a:extLst>
              <a:ext uri="{FF2B5EF4-FFF2-40B4-BE49-F238E27FC236}">
                <a16:creationId xmlns:a16="http://schemas.microsoft.com/office/drawing/2014/main" id="{546C99EF-B884-974E-897F-B9C07434744A}"/>
              </a:ext>
            </a:extLst>
          </p:cNvPr>
          <p:cNvSpPr>
            <a:spLocks noGrp="1"/>
          </p:cNvSpPr>
          <p:nvPr>
            <p:ph type="title" hasCustomPrompt="1"/>
          </p:nvPr>
        </p:nvSpPr>
        <p:spPr>
          <a:xfrm>
            <a:off x="914314" y="1168400"/>
            <a:ext cx="10363372" cy="76944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wrap="square" lIns="274320" tIns="0" rIns="274320" bIns="91440" anchor="b" anchorCtr="0">
            <a:spAutoFit/>
          </a:bodyPr>
          <a:lstStyle>
            <a:lvl1pPr marL="0" algn="l" defTabSz="914400" rtl="0" eaLnBrk="1" latinLnBrk="0" hangingPunct="1">
              <a:lnSpc>
                <a:spcPct val="100000"/>
              </a:lnSpc>
              <a:spcBef>
                <a:spcPct val="0"/>
              </a:spcBef>
              <a:buNone/>
              <a:defRPr lang="en-US" sz="4400" b="0" i="0" kern="1200">
                <a:solidFill>
                  <a:schemeClr val="bg1"/>
                </a:solidFill>
                <a:effectLst>
                  <a:outerShdw blurRad="38100" dist="12700" dir="2700000" algn="tl" rotWithShape="0">
                    <a:prstClr val="black">
                      <a:alpha val="40000"/>
                    </a:prstClr>
                  </a:outerShdw>
                </a:effectLst>
                <a:latin typeface="Product Sans" panose="020B0403030502040203" pitchFamily="34" charset="0"/>
                <a:ea typeface="+mj-ea"/>
                <a:cs typeface="+mj-cs"/>
              </a:defRPr>
            </a:lvl1pPr>
          </a:lstStyle>
          <a:p>
            <a:r>
              <a:rPr lang="en-US"/>
              <a:t>Click To Add Roadmap List</a:t>
            </a:r>
          </a:p>
        </p:txBody>
      </p:sp>
      <p:sp>
        <p:nvSpPr>
          <p:cNvPr id="10" name="Text Placeholder 9">
            <a:extLst>
              <a:ext uri="{FF2B5EF4-FFF2-40B4-BE49-F238E27FC236}">
                <a16:creationId xmlns:a16="http://schemas.microsoft.com/office/drawing/2014/main" id="{09284CB7-7DF1-0803-B6C9-83293A9A5790}"/>
              </a:ext>
            </a:extLst>
          </p:cNvPr>
          <p:cNvSpPr>
            <a:spLocks noGrp="1"/>
          </p:cNvSpPr>
          <p:nvPr>
            <p:ph type="body" sz="quarter" idx="14" hasCustomPrompt="1"/>
          </p:nvPr>
        </p:nvSpPr>
        <p:spPr>
          <a:xfrm>
            <a:off x="914314" y="1951696"/>
            <a:ext cx="10363200" cy="1060450"/>
          </a:xfrm>
          <a:prstGeom prst="rect">
            <a:avLst/>
          </a:prstGeom>
        </p:spPr>
        <p:txBody>
          <a:bodyPr lIns="182880" tIns="365760"/>
          <a:lstStyle>
            <a:lvl1pPr marL="514350" indent="-514350">
              <a:lnSpc>
                <a:spcPct val="100000"/>
              </a:lnSpc>
              <a:spcBef>
                <a:spcPts val="1200"/>
              </a:spcBef>
              <a:buFont typeface="+mj-lt"/>
              <a:buAutoNum type="arabicPeriod"/>
              <a:defRPr sz="3200">
                <a:solidFill>
                  <a:schemeClr val="bg1"/>
                </a:solidFill>
                <a:effectLst>
                  <a:outerShdw blurRad="38100" dist="12700" dir="2700000" algn="tl" rotWithShape="0">
                    <a:prstClr val="black">
                      <a:alpha val="40000"/>
                    </a:prstClr>
                  </a:outerShdw>
                </a:effectLst>
                <a:latin typeface="Product Sans" panose="020B0403030502040203" pitchFamily="34" charset="0"/>
              </a:defRPr>
            </a:lvl1pPr>
            <a:lvl2pPr marL="457200" indent="0">
              <a:buFont typeface="+mj-lt"/>
              <a:buNone/>
              <a:defRPr>
                <a:solidFill>
                  <a:schemeClr val="bg1"/>
                </a:solidFill>
                <a:latin typeface="Product Sans" panose="020B0403030502040203" pitchFamily="34" charset="0"/>
              </a:defRPr>
            </a:lvl2pPr>
            <a:lvl3pPr marL="1371600" indent="-457200">
              <a:buFont typeface="+mj-lt"/>
              <a:buAutoNum type="arabicPeriod"/>
              <a:defRPr>
                <a:solidFill>
                  <a:schemeClr val="bg1"/>
                </a:solidFill>
                <a:latin typeface="Product Sans" panose="020B0403030502040203" pitchFamily="34" charset="0"/>
              </a:defRPr>
            </a:lvl3pPr>
            <a:lvl4pPr marL="1714500" indent="-342900">
              <a:buFont typeface="+mj-lt"/>
              <a:buAutoNum type="arabicPeriod"/>
              <a:defRPr>
                <a:solidFill>
                  <a:schemeClr val="bg1"/>
                </a:solidFill>
                <a:latin typeface="Product Sans" panose="020B0403030502040203" pitchFamily="34" charset="0"/>
              </a:defRPr>
            </a:lvl4pPr>
            <a:lvl5pPr marL="2171700" indent="-342900">
              <a:buFont typeface="+mj-lt"/>
              <a:buAutoNum type="arabicPeriod"/>
              <a:defRPr>
                <a:solidFill>
                  <a:schemeClr val="bg1"/>
                </a:solidFill>
                <a:latin typeface="Product Sans" panose="020B0403030502040203" pitchFamily="34" charset="0"/>
              </a:defRPr>
            </a:lvl5pPr>
          </a:lstStyle>
          <a:p>
            <a:pPr lvl="0"/>
            <a:r>
              <a:rPr lang="en-US"/>
              <a:t>Click to add text</a:t>
            </a:r>
          </a:p>
        </p:txBody>
      </p:sp>
      <p:sp>
        <p:nvSpPr>
          <p:cNvPr id="4" name="Footer Placeholder 4">
            <a:extLst>
              <a:ext uri="{FF2B5EF4-FFF2-40B4-BE49-F238E27FC236}">
                <a16:creationId xmlns:a16="http://schemas.microsoft.com/office/drawing/2014/main" id="{6CF9515D-0EF7-106E-A5D9-0D0F0B269A08}"/>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bg2">
                    <a:lumMod val="20000"/>
                    <a:lumOff val="80000"/>
                  </a:schemeClr>
                </a:solidFill>
              </a:defRPr>
            </a:lvl1pPr>
          </a:lstStyle>
          <a:p>
            <a:pPr algn="r"/>
            <a:r>
              <a:rPr lang="en-US"/>
              <a:t>DDX XX.0</a:t>
            </a:r>
          </a:p>
        </p:txBody>
      </p:sp>
    </p:spTree>
    <p:extLst>
      <p:ext uri="{BB962C8B-B14F-4D97-AF65-F5344CB8AC3E}">
        <p14:creationId xmlns:p14="http://schemas.microsoft.com/office/powerpoint/2010/main" val="1627769448"/>
      </p:ext>
    </p:extLst>
  </p:cSld>
  <p:clrMapOvr>
    <a:masterClrMapping/>
  </p:clrMapOvr>
  <p:transition>
    <p:fade/>
  </p:transition>
</p:sldLayout>
</file>

<file path=ppt/slideLayouts/slideLayout4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0">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DE5F98-D778-EF4C-B8E9-77429E28B499}"/>
              </a:ext>
            </a:extLst>
          </p:cNvPr>
          <p:cNvSpPr>
            <a:spLocks noGrp="1"/>
          </p:cNvSpPr>
          <p:nvPr>
            <p:ph type="sldNum" sz="quarter" idx="12"/>
          </p:nvPr>
        </p:nvSpPr>
        <p:spPr/>
        <p:txBody>
          <a:bodyPr/>
          <a:lstStyle>
            <a:lvl1pPr>
              <a:defRPr>
                <a:solidFill>
                  <a:schemeClr val="tx1">
                    <a:lumMod val="50000"/>
                    <a:lumOff val="50000"/>
                  </a:schemeClr>
                </a:solidFill>
              </a:defRPr>
            </a:lvl1pPr>
          </a:lstStyle>
          <a:p>
            <a:fld id="{D60C76E7-639D-9A40-A99E-E36AB233074A}" type="slidenum">
              <a:rPr lang="en-US" smtClean="0"/>
              <a:t>‹#›</a:t>
            </a:fld>
            <a:endParaRPr lang="en-US"/>
          </a:p>
        </p:txBody>
      </p:sp>
      <p:sp>
        <p:nvSpPr>
          <p:cNvPr id="13" name="cite">
            <a:extLst>
              <a:ext uri="{FF2B5EF4-FFF2-40B4-BE49-F238E27FC236}">
                <a16:creationId xmlns:a16="http://schemas.microsoft.com/office/drawing/2014/main" id="{DA3E29AD-E870-3547-B61E-A91AD210C311}"/>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2" name="title">
            <a:extLst>
              <a:ext uri="{FF2B5EF4-FFF2-40B4-BE49-F238E27FC236}">
                <a16:creationId xmlns:a16="http://schemas.microsoft.com/office/drawing/2014/main" id="{40E2C75B-BE06-C5B7-4BDD-67D6A15B1116}"/>
              </a:ext>
            </a:extLst>
          </p:cNvPr>
          <p:cNvSpPr>
            <a:spLocks noGrp="1"/>
          </p:cNvSpPr>
          <p:nvPr>
            <p:ph type="title"/>
          </p:nvPr>
        </p:nvSpPr>
        <p:spPr>
          <a:xfrm>
            <a:off x="0" y="0"/>
            <a:ext cx="12191998" cy="228600"/>
          </a:xfrm>
          <a:prstGeom prst="rect">
            <a:avLst/>
          </a:prstGeom>
          <a:blipFill>
            <a:blip r:embed="rId2"/>
            <a:stretch>
              <a:fillRect/>
            </a:stretch>
          </a:blipFill>
        </p:spPr>
        <p:txBody>
          <a:bodyPr wrap="square" lIns="182880" tIns="0" rIns="182880" bIns="365760" anchor="ctr" anchorCtr="0"/>
          <a:lstStyle>
            <a:lvl1pPr algn="l" defTabSz="914400" rtl="0" eaLnBrk="1" latinLnBrk="0" hangingPunct="1">
              <a:lnSpc>
                <a:spcPts val="3840"/>
              </a:lnSpc>
              <a:spcBef>
                <a:spcPct val="0"/>
              </a:spcBef>
              <a:buNone/>
              <a:defRPr lang="en-US" sz="400" b="0" i="0" kern="1200">
                <a:noFill/>
                <a:latin typeface="Product Sans" panose="020B0403030502040203" pitchFamily="34" charset="0"/>
                <a:ea typeface="+mj-ea"/>
                <a:cs typeface="+mj-cs"/>
              </a:defRPr>
            </a:lvl1pPr>
          </a:lstStyle>
          <a:p>
            <a:r>
              <a:rPr lang="en-US"/>
              <a:t>Click to edit Master title style</a:t>
            </a:r>
          </a:p>
        </p:txBody>
      </p:sp>
      <p:sp>
        <p:nvSpPr>
          <p:cNvPr id="3" name="Footer Placeholder 4">
            <a:extLst>
              <a:ext uri="{FF2B5EF4-FFF2-40B4-BE49-F238E27FC236}">
                <a16:creationId xmlns:a16="http://schemas.microsoft.com/office/drawing/2014/main" id="{6733512B-3AF0-C677-F7F9-078960056084}"/>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Tree>
    <p:extLst>
      <p:ext uri="{BB962C8B-B14F-4D97-AF65-F5344CB8AC3E}">
        <p14:creationId xmlns:p14="http://schemas.microsoft.com/office/powerpoint/2010/main" val="1432709679"/>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4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DE5F98-D778-EF4C-B8E9-77429E28B499}"/>
              </a:ext>
            </a:extLst>
          </p:cNvPr>
          <p:cNvSpPr>
            <a:spLocks noGrp="1"/>
          </p:cNvSpPr>
          <p:nvPr>
            <p:ph type="sldNum" sz="quarter" idx="12"/>
          </p:nvPr>
        </p:nvSpPr>
        <p:spPr/>
        <p:txBody>
          <a:bodyPr/>
          <a:lstStyle>
            <a:lvl1pPr>
              <a:defRPr>
                <a:solidFill>
                  <a:schemeClr val="tx1">
                    <a:lumMod val="50000"/>
                    <a:lumOff val="50000"/>
                  </a:schemeClr>
                </a:solidFill>
              </a:defRPr>
            </a:lvl1pPr>
          </a:lstStyle>
          <a:p>
            <a:fld id="{D60C76E7-639D-9A40-A99E-E36AB233074A}" type="slidenum">
              <a:rPr lang="en-US" smtClean="0"/>
              <a:t>‹#›</a:t>
            </a:fld>
            <a:endParaRPr lang="en-US"/>
          </a:p>
        </p:txBody>
      </p:sp>
      <p:sp>
        <p:nvSpPr>
          <p:cNvPr id="2" name="cite">
            <a:extLst>
              <a:ext uri="{FF2B5EF4-FFF2-40B4-BE49-F238E27FC236}">
                <a16:creationId xmlns:a16="http://schemas.microsoft.com/office/drawing/2014/main" id="{2E9981AF-3EC7-0949-2F13-9B86E170972F}"/>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17" name="title">
            <a:extLst>
              <a:ext uri="{FF2B5EF4-FFF2-40B4-BE49-F238E27FC236}">
                <a16:creationId xmlns:a16="http://schemas.microsoft.com/office/drawing/2014/main" id="{63EE351F-276D-914F-A576-581303EE1C47}"/>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
        <p:nvSpPr>
          <p:cNvPr id="4" name="Footer Placeholder 4">
            <a:extLst>
              <a:ext uri="{FF2B5EF4-FFF2-40B4-BE49-F238E27FC236}">
                <a16:creationId xmlns:a16="http://schemas.microsoft.com/office/drawing/2014/main" id="{1134861B-2E83-2417-FB2F-275DA3E8F97C}"/>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Tree>
    <p:extLst>
      <p:ext uri="{BB962C8B-B14F-4D97-AF65-F5344CB8AC3E}">
        <p14:creationId xmlns:p14="http://schemas.microsoft.com/office/powerpoint/2010/main" val="3043896100"/>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4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DE5F98-D778-EF4C-B8E9-77429E28B499}"/>
              </a:ext>
            </a:extLst>
          </p:cNvPr>
          <p:cNvSpPr>
            <a:spLocks noGrp="1"/>
          </p:cNvSpPr>
          <p:nvPr>
            <p:ph type="sldNum" sz="quarter" idx="12"/>
          </p:nvPr>
        </p:nvSpPr>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1297AC0C-C74F-71DB-94EE-A4D315E8675A}"/>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Footer Placeholder 4">
            <a:extLst>
              <a:ext uri="{FF2B5EF4-FFF2-40B4-BE49-F238E27FC236}">
                <a16:creationId xmlns:a16="http://schemas.microsoft.com/office/drawing/2014/main" id="{C580D174-615C-66A6-46C1-540EDB782204}"/>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7" name="title">
            <a:extLst>
              <a:ext uri="{FF2B5EF4-FFF2-40B4-BE49-F238E27FC236}">
                <a16:creationId xmlns:a16="http://schemas.microsoft.com/office/drawing/2014/main" id="{5CAA204E-718B-FD40-3BAF-D71B9422BA97}"/>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2498921389"/>
      </p:ext>
    </p:extLst>
  </p:cSld>
  <p:clrMapOvr>
    <a:masterClrMapping/>
  </p:clrMapOvr>
  <p:transition>
    <p:fade/>
  </p:transition>
  <p:extLst>
    <p:ext uri="{DCECCB84-F9BA-43D5-87BE-67443E8EF086}">
      <p15:sldGuideLst xmlns:p15="http://schemas.microsoft.com/office/powerpoint/2012/main">
        <p15:guide id="1" orient="horz" pos="2449">
          <p15:clr>
            <a:srgbClr val="FBAE40"/>
          </p15:clr>
        </p15:guide>
      </p15:sldGuideLst>
    </p:ext>
  </p:extLst>
</p:sldLayout>
</file>

<file path=ppt/slideLayouts/slideLayout4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Bulle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DE5F98-D778-EF4C-B8E9-77429E28B499}"/>
              </a:ext>
            </a:extLst>
          </p:cNvPr>
          <p:cNvSpPr>
            <a:spLocks noGrp="1"/>
          </p:cNvSpPr>
          <p:nvPr userDrawn="1">
            <p:ph type="sldNum" sz="quarter" idx="12"/>
          </p:nvPr>
        </p:nvSpPr>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2" name="cite">
            <a:extLst>
              <a:ext uri="{FF2B5EF4-FFF2-40B4-BE49-F238E27FC236}">
                <a16:creationId xmlns:a16="http://schemas.microsoft.com/office/drawing/2014/main" id="{8B424491-1689-AB5E-E23E-A78218DFB2B1}"/>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15" name="title">
            <a:extLst>
              <a:ext uri="{FF2B5EF4-FFF2-40B4-BE49-F238E27FC236}">
                <a16:creationId xmlns:a16="http://schemas.microsoft.com/office/drawing/2014/main" id="{8AD830CC-4B4D-596B-2BB9-4A37160A8184}"/>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
        <p:nvSpPr>
          <p:cNvPr id="5" name="Text Placeholder 6">
            <a:extLst>
              <a:ext uri="{FF2B5EF4-FFF2-40B4-BE49-F238E27FC236}">
                <a16:creationId xmlns:a16="http://schemas.microsoft.com/office/drawing/2014/main" id="{28569DED-B080-9D60-4FE6-DE88FAC83F82}"/>
              </a:ext>
            </a:extLst>
          </p:cNvPr>
          <p:cNvSpPr>
            <a:spLocks noGrp="1"/>
          </p:cNvSpPr>
          <p:nvPr>
            <p:ph type="body" sz="quarter" idx="32" hasCustomPrompt="1"/>
          </p:nvPr>
        </p:nvSpPr>
        <p:spPr>
          <a:xfrm>
            <a:off x="190500" y="685800"/>
            <a:ext cx="11811000" cy="1604963"/>
          </a:xfrm>
          <a:prstGeom prst="rect">
            <a:avLst/>
          </a:prstGeom>
        </p:spPr>
        <p:txBody>
          <a:bodyPr lIns="182880" tIns="365760" rIns="182880"/>
          <a:lstStyle>
            <a:lvl1pPr>
              <a:lnSpc>
                <a:spcPct val="100000"/>
              </a:lnSpc>
              <a:spcBef>
                <a:spcPts val="1800"/>
              </a:spcBef>
              <a:buClr>
                <a:schemeClr val="bg1"/>
              </a:buClr>
              <a:defRPr sz="2800">
                <a:latin typeface="Product Sans" panose="020B0403030502040203" pitchFamily="34" charset="0"/>
              </a:defRPr>
            </a:lvl1pPr>
            <a:lvl2pPr marL="512064">
              <a:lnSpc>
                <a:spcPct val="100000"/>
              </a:lnSpc>
              <a:spcBef>
                <a:spcPts val="600"/>
              </a:spcBef>
              <a:buClr>
                <a:schemeClr val="bg1"/>
              </a:buClr>
              <a:defRPr sz="2400">
                <a:latin typeface="Product Sans" panose="020B0403030502040203" pitchFamily="34" charset="0"/>
              </a:defRPr>
            </a:lvl2pPr>
            <a:lvl3pPr marL="749808" indent="-173736">
              <a:lnSpc>
                <a:spcPct val="100000"/>
              </a:lnSpc>
              <a:spcBef>
                <a:spcPts val="600"/>
              </a:spcBef>
              <a:buClr>
                <a:schemeClr val="bg1"/>
              </a:buClr>
              <a:defRPr sz="2000">
                <a:latin typeface="Product Sans" panose="020B0403030502040203" pitchFamily="34" charset="0"/>
              </a:defRPr>
            </a:lvl3pPr>
            <a:lvl4pPr marL="1371600" indent="0">
              <a:buNone/>
              <a:defRPr sz="2000">
                <a:latin typeface="Product Sans" panose="020B0403030502040203" pitchFamily="34" charset="0"/>
              </a:defRPr>
            </a:lvl4pPr>
            <a:lvl5pPr>
              <a:defRPr sz="2000">
                <a:latin typeface="Product Sans" panose="020B0403030502040203" pitchFamily="34" charset="0"/>
              </a:defRPr>
            </a:lvl5pPr>
          </a:lstStyle>
          <a:p>
            <a:pPr lvl="0"/>
            <a:r>
              <a:rPr lang="en-US"/>
              <a:t>Click to add first level</a:t>
            </a:r>
          </a:p>
          <a:p>
            <a:pPr lvl="1"/>
            <a:r>
              <a:rPr lang="en-US"/>
              <a:t>Second level</a:t>
            </a:r>
          </a:p>
          <a:p>
            <a:pPr lvl="2"/>
            <a:r>
              <a:rPr lang="en-US"/>
              <a:t>Third level</a:t>
            </a:r>
          </a:p>
        </p:txBody>
      </p:sp>
      <p:sp>
        <p:nvSpPr>
          <p:cNvPr id="3" name="Footer Placeholder 4">
            <a:extLst>
              <a:ext uri="{FF2B5EF4-FFF2-40B4-BE49-F238E27FC236}">
                <a16:creationId xmlns:a16="http://schemas.microsoft.com/office/drawing/2014/main" id="{EB396087-F9D1-7CE1-383E-F54C895EF49A}"/>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Tree>
    <p:extLst>
      <p:ext uri="{BB962C8B-B14F-4D97-AF65-F5344CB8AC3E}">
        <p14:creationId xmlns:p14="http://schemas.microsoft.com/office/powerpoint/2010/main" val="3068213935"/>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4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Bulle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DE5F98-D778-EF4C-B8E9-77429E28B499}"/>
              </a:ext>
            </a:extLst>
          </p:cNvPr>
          <p:cNvSpPr>
            <a:spLocks noGrp="1"/>
          </p:cNvSpPr>
          <p:nvPr>
            <p:ph type="sldNum" sz="quarter" idx="12"/>
          </p:nvPr>
        </p:nvSpPr>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2" name="cite">
            <a:extLst>
              <a:ext uri="{FF2B5EF4-FFF2-40B4-BE49-F238E27FC236}">
                <a16:creationId xmlns:a16="http://schemas.microsoft.com/office/drawing/2014/main" id="{952381C8-53B3-0DA8-DF59-759BB7DA1BBD}"/>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ext Placeholder 6">
            <a:extLst>
              <a:ext uri="{FF2B5EF4-FFF2-40B4-BE49-F238E27FC236}">
                <a16:creationId xmlns:a16="http://schemas.microsoft.com/office/drawing/2014/main" id="{95D848C8-5F92-E124-25A3-E5E428E3877F}"/>
              </a:ext>
            </a:extLst>
          </p:cNvPr>
          <p:cNvSpPr>
            <a:spLocks noGrp="1"/>
          </p:cNvSpPr>
          <p:nvPr>
            <p:ph type="body" sz="quarter" idx="32" hasCustomPrompt="1"/>
          </p:nvPr>
        </p:nvSpPr>
        <p:spPr>
          <a:xfrm>
            <a:off x="190500" y="1170432"/>
            <a:ext cx="11811000" cy="1604963"/>
          </a:xfrm>
          <a:prstGeom prst="rect">
            <a:avLst/>
          </a:prstGeom>
        </p:spPr>
        <p:txBody>
          <a:bodyPr lIns="182880" tIns="365760" rIns="182880"/>
          <a:lstStyle>
            <a:lvl1pPr>
              <a:lnSpc>
                <a:spcPct val="100000"/>
              </a:lnSpc>
              <a:spcBef>
                <a:spcPts val="1800"/>
              </a:spcBef>
              <a:buClr>
                <a:schemeClr val="bg1"/>
              </a:buClr>
              <a:defRPr sz="2800">
                <a:latin typeface="Product Sans" panose="020B0403030502040203" pitchFamily="34" charset="0"/>
              </a:defRPr>
            </a:lvl1pPr>
            <a:lvl2pPr marL="512064">
              <a:lnSpc>
                <a:spcPct val="100000"/>
              </a:lnSpc>
              <a:spcBef>
                <a:spcPts val="600"/>
              </a:spcBef>
              <a:buClr>
                <a:schemeClr val="bg1"/>
              </a:buClr>
              <a:defRPr sz="2400">
                <a:latin typeface="Product Sans" panose="020B0403030502040203" pitchFamily="34" charset="0"/>
              </a:defRPr>
            </a:lvl2pPr>
            <a:lvl3pPr marL="749808" indent="-173736">
              <a:lnSpc>
                <a:spcPct val="100000"/>
              </a:lnSpc>
              <a:spcBef>
                <a:spcPts val="600"/>
              </a:spcBef>
              <a:buClr>
                <a:schemeClr val="bg1"/>
              </a:buClr>
              <a:defRPr sz="2000">
                <a:latin typeface="Product Sans" panose="020B0403030502040203" pitchFamily="34" charset="0"/>
              </a:defRPr>
            </a:lvl3pPr>
            <a:lvl4pPr marL="1371600" indent="0">
              <a:buNone/>
              <a:defRPr sz="2000">
                <a:latin typeface="Product Sans" panose="020B0403030502040203" pitchFamily="34" charset="0"/>
              </a:defRPr>
            </a:lvl4pPr>
            <a:lvl5pPr>
              <a:defRPr sz="2000">
                <a:latin typeface="Product Sans" panose="020B0403030502040203" pitchFamily="34" charset="0"/>
              </a:defRPr>
            </a:lvl5pPr>
          </a:lstStyle>
          <a:p>
            <a:pPr lvl="0"/>
            <a:r>
              <a:rPr lang="en-US" dirty="0"/>
              <a:t>Click to add first level</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16BC4155-4BD9-C64E-C21D-1C7451B3D6AA}"/>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3" name="title">
            <a:extLst>
              <a:ext uri="{FF2B5EF4-FFF2-40B4-BE49-F238E27FC236}">
                <a16:creationId xmlns:a16="http://schemas.microsoft.com/office/drawing/2014/main" id="{E3AE497E-2AD8-3262-0331-68BEC51F4ED4}"/>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2857800254"/>
      </p:ext>
    </p:extLst>
  </p:cSld>
  <p:clrMapOvr>
    <a:masterClrMapping/>
  </p:clrMapOvr>
  <p:transition>
    <p:fade/>
  </p:transition>
  <p:extLst>
    <p:ext uri="{DCECCB84-F9BA-43D5-87BE-67443E8EF086}">
      <p15:sldGuideLst xmlns:p15="http://schemas.microsoft.com/office/powerpoint/2012/main">
        <p15:guide id="1" orient="horz" pos="2449">
          <p15:clr>
            <a:srgbClr val="FBAE40"/>
          </p15:clr>
        </p15:guide>
      </p15:sldGuideLst>
    </p:ext>
  </p:extLst>
</p:sldLayout>
</file>

<file path=ppt/slideLayouts/slideLayout5.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16691"/>
      </p:ext>
    </p:extLst>
  </p:cSld>
  <p:clrMapOvr>
    <a:masterClrMapping/>
  </p:clrMapOvr>
  <p:transition spd="med">
    <p:fade/>
  </p:transition>
</p:sldLayout>
</file>

<file path=ppt/slideLayouts/slideLayout5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Big_Thumb">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D4BFE88-5B92-213B-B1A7-3175AC6FC217}"/>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6" name="Slide Number Placeholder 5">
            <a:extLst>
              <a:ext uri="{FF2B5EF4-FFF2-40B4-BE49-F238E27FC236}">
                <a16:creationId xmlns:a16="http://schemas.microsoft.com/office/drawing/2014/main" id="{BDDE5F98-D778-EF4C-B8E9-77429E28B499}"/>
              </a:ext>
            </a:extLst>
          </p:cNvPr>
          <p:cNvSpPr>
            <a:spLocks noGrp="1"/>
          </p:cNvSpPr>
          <p:nvPr>
            <p:ph type="sldNum" sz="quarter" idx="12"/>
          </p:nvPr>
        </p:nvSpPr>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2" name="Rectangle 1">
            <a:extLst>
              <a:ext uri="{FF2B5EF4-FFF2-40B4-BE49-F238E27FC236}">
                <a16:creationId xmlns:a16="http://schemas.microsoft.com/office/drawing/2014/main" id="{5C3C6063-51D5-83A2-DA8D-EBA070AFB081}"/>
              </a:ext>
            </a:extLst>
          </p:cNvPr>
          <p:cNvSpPr/>
          <p:nvPr userDrawn="1"/>
        </p:nvSpPr>
        <p:spPr>
          <a:xfrm>
            <a:off x="304800" y="907570"/>
            <a:ext cx="4212795" cy="5458132"/>
          </a:xfrm>
          <a:prstGeom prst="rect">
            <a:avLst/>
          </a:prstGeom>
          <a:solidFill>
            <a:srgbClr val="FFFFFF"/>
          </a:solidFill>
          <a:ln w="12700">
            <a:solidFill>
              <a:schemeClr val="bg1">
                <a:lumMod val="75000"/>
              </a:schemeClr>
            </a:solidFill>
            <a:miter lim="800000"/>
          </a:ln>
          <a:effectLst>
            <a:outerShdw blurRad="50800" dist="38100" dir="2700000" algn="tl" rotWithShape="0">
              <a:prstClr val="black">
                <a:alpha val="25000"/>
              </a:prstClr>
            </a:outerShdw>
          </a:effectLst>
        </p:spPr>
        <p:txBody>
          <a:bodyPr wrap="square" lIns="128537" tIns="385610" rIns="128537" bIns="449878" anchor="ctr" anchorCtr="0">
            <a:noAutofit/>
          </a:bodyPr>
          <a:lstStyle/>
          <a:p>
            <a:pPr lvl="0" indent="7810" algn="just" defTabSz="647896">
              <a:lnSpc>
                <a:spcPct val="95000"/>
              </a:lnSpc>
              <a:spcBef>
                <a:spcPts val="843"/>
              </a:spcBef>
              <a:buFont typeface="Arial"/>
              <a:buNone/>
            </a:pPr>
            <a:endParaRPr lang="en-US" sz="2530" b="0" i="0">
              <a:solidFill>
                <a:schemeClr val="bg1"/>
              </a:solidFill>
              <a:latin typeface="Product Sans" panose="020B0403030502040203" pitchFamily="34" charset="0"/>
              <a:cs typeface="Arial" panose="020B0604020202020204" pitchFamily="34" charset="0"/>
            </a:endParaRPr>
          </a:p>
        </p:txBody>
      </p:sp>
      <p:sp>
        <p:nvSpPr>
          <p:cNvPr id="3" name="doc page">
            <a:extLst>
              <a:ext uri="{FF2B5EF4-FFF2-40B4-BE49-F238E27FC236}">
                <a16:creationId xmlns:a16="http://schemas.microsoft.com/office/drawing/2014/main" id="{B3C7B0D1-1420-4E3A-6252-6C64E52737FB}"/>
              </a:ext>
            </a:extLst>
          </p:cNvPr>
          <p:cNvSpPr>
            <a:spLocks noGrp="1"/>
          </p:cNvSpPr>
          <p:nvPr>
            <p:ph type="pic" sz="quarter" idx="26"/>
          </p:nvPr>
        </p:nvSpPr>
        <p:spPr>
          <a:xfrm>
            <a:off x="340081" y="943728"/>
            <a:ext cx="4142232" cy="538581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bg1">
                    <a:lumMod val="7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7" name="cite">
            <a:extLst>
              <a:ext uri="{FF2B5EF4-FFF2-40B4-BE49-F238E27FC236}">
                <a16:creationId xmlns:a16="http://schemas.microsoft.com/office/drawing/2014/main" id="{D9991336-45F3-A466-0EEE-539415086117}"/>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itle">
            <a:extLst>
              <a:ext uri="{FF2B5EF4-FFF2-40B4-BE49-F238E27FC236}">
                <a16:creationId xmlns:a16="http://schemas.microsoft.com/office/drawing/2014/main" id="{B2DBBBAF-1AC0-468E-A87D-B2BA5EEDBB87}"/>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
        <p:nvSpPr>
          <p:cNvPr id="9" name="Footer Placeholder 4">
            <a:extLst>
              <a:ext uri="{FF2B5EF4-FFF2-40B4-BE49-F238E27FC236}">
                <a16:creationId xmlns:a16="http://schemas.microsoft.com/office/drawing/2014/main" id="{5DA81F0E-28A6-A170-774E-0080D41FE541}"/>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Tree>
    <p:extLst>
      <p:ext uri="{BB962C8B-B14F-4D97-AF65-F5344CB8AC3E}">
        <p14:creationId xmlns:p14="http://schemas.microsoft.com/office/powerpoint/2010/main" val="3657467494"/>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5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Big_Thumb">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4AAAF32F-5409-1EA9-47BC-193AA89DF3EE}"/>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4" name="Rectangle 3">
            <a:extLst>
              <a:ext uri="{FF2B5EF4-FFF2-40B4-BE49-F238E27FC236}">
                <a16:creationId xmlns:a16="http://schemas.microsoft.com/office/drawing/2014/main" id="{2B76FD7C-2C30-CA16-6746-8D365196DBCD}"/>
              </a:ext>
            </a:extLst>
          </p:cNvPr>
          <p:cNvSpPr/>
          <p:nvPr userDrawn="1"/>
        </p:nvSpPr>
        <p:spPr>
          <a:xfrm>
            <a:off x="304800" y="1409552"/>
            <a:ext cx="3825345" cy="4956149"/>
          </a:xfrm>
          <a:prstGeom prst="rect">
            <a:avLst/>
          </a:prstGeom>
          <a:solidFill>
            <a:srgbClr val="FFFFFF"/>
          </a:solidFill>
          <a:ln w="12700">
            <a:solidFill>
              <a:schemeClr val="bg1">
                <a:lumMod val="75000"/>
              </a:schemeClr>
            </a:solidFill>
            <a:miter lim="800000"/>
          </a:ln>
          <a:effectLst>
            <a:outerShdw blurRad="50800" dist="38100" dir="2700000" algn="tl" rotWithShape="0">
              <a:prstClr val="black">
                <a:alpha val="25000"/>
              </a:prstClr>
            </a:outerShdw>
          </a:effectLst>
        </p:spPr>
        <p:txBody>
          <a:bodyPr wrap="square" lIns="128537" tIns="385610" rIns="128537" bIns="449878" anchor="ctr" anchorCtr="0">
            <a:noAutofit/>
          </a:bodyPr>
          <a:lstStyle/>
          <a:p>
            <a:pPr lvl="0" indent="7810" algn="just" defTabSz="647896">
              <a:lnSpc>
                <a:spcPct val="95000"/>
              </a:lnSpc>
              <a:spcBef>
                <a:spcPts val="843"/>
              </a:spcBef>
              <a:buFont typeface="Arial"/>
              <a:buNone/>
            </a:pPr>
            <a:endParaRPr lang="en-US" sz="2530" b="0" i="0">
              <a:solidFill>
                <a:schemeClr val="bg1"/>
              </a:solidFill>
              <a:latin typeface="Product Sans" panose="020B0403030502040203" pitchFamily="34" charset="0"/>
              <a:cs typeface="Arial" panose="020B0604020202020204" pitchFamily="34" charset="0"/>
            </a:endParaRPr>
          </a:p>
        </p:txBody>
      </p:sp>
      <p:sp>
        <p:nvSpPr>
          <p:cNvPr id="5" name="doc page">
            <a:extLst>
              <a:ext uri="{FF2B5EF4-FFF2-40B4-BE49-F238E27FC236}">
                <a16:creationId xmlns:a16="http://schemas.microsoft.com/office/drawing/2014/main" id="{87303A43-D1DF-2286-95BC-D5316BF8CC0F}"/>
              </a:ext>
            </a:extLst>
          </p:cNvPr>
          <p:cNvSpPr>
            <a:spLocks noGrp="1"/>
          </p:cNvSpPr>
          <p:nvPr>
            <p:ph type="pic" sz="quarter" idx="26"/>
          </p:nvPr>
        </p:nvSpPr>
        <p:spPr>
          <a:xfrm>
            <a:off x="336836" y="1442384"/>
            <a:ext cx="3761272" cy="4890484"/>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bg1">
                    <a:lumMod val="7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8" name="Slide Number Placeholder 5">
            <a:extLst>
              <a:ext uri="{FF2B5EF4-FFF2-40B4-BE49-F238E27FC236}">
                <a16:creationId xmlns:a16="http://schemas.microsoft.com/office/drawing/2014/main" id="{AE539553-C36C-8A69-9A59-F8A0274F4D8B}"/>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9" name="cite">
            <a:extLst>
              <a:ext uri="{FF2B5EF4-FFF2-40B4-BE49-F238E27FC236}">
                <a16:creationId xmlns:a16="http://schemas.microsoft.com/office/drawing/2014/main" id="{91DDF0C6-9B76-C959-8DD3-4D197F9ED939}"/>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Footer Placeholder 4">
            <a:extLst>
              <a:ext uri="{FF2B5EF4-FFF2-40B4-BE49-F238E27FC236}">
                <a16:creationId xmlns:a16="http://schemas.microsoft.com/office/drawing/2014/main" id="{99983EF1-D64C-C967-5D7C-B1D1DD2FEF15}"/>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2" name="title">
            <a:extLst>
              <a:ext uri="{FF2B5EF4-FFF2-40B4-BE49-F238E27FC236}">
                <a16:creationId xmlns:a16="http://schemas.microsoft.com/office/drawing/2014/main" id="{96E02D4D-F760-F6CB-64D3-A764DF9A2F65}"/>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2749174150"/>
      </p:ext>
    </p:extLst>
  </p:cSld>
  <p:clrMapOvr>
    <a:masterClrMapping/>
  </p:clrMapOvr>
  <p:transition>
    <p:fade/>
  </p:transition>
  <p:extLst>
    <p:ext uri="{DCECCB84-F9BA-43D5-87BE-67443E8EF086}">
      <p15:sldGuideLst xmlns:p15="http://schemas.microsoft.com/office/powerpoint/2012/main">
        <p15:guide id="1" orient="horz" pos="2449">
          <p15:clr>
            <a:srgbClr val="FBAE40"/>
          </p15:clr>
        </p15:guide>
      </p15:sldGuideLst>
    </p:ext>
  </p:extLst>
</p:sldLayout>
</file>

<file path=ppt/slideLayouts/slideLayout5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Docs">
    <p:bg>
      <p:bgPr>
        <a:solidFill>
          <a:schemeClr val="bg1"/>
        </a:solidFill>
        <a:effectLst/>
      </p:bgPr>
    </p:bg>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CDE06276-C7D9-9B40-8872-C8753C197F11}"/>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grpSp>
        <p:nvGrpSpPr>
          <p:cNvPr id="13" name="pages icon">
            <a:extLst>
              <a:ext uri="{FF2B5EF4-FFF2-40B4-BE49-F238E27FC236}">
                <a16:creationId xmlns:a16="http://schemas.microsoft.com/office/drawing/2014/main" id="{629A6E1D-8C0F-2C4C-B0FF-290A43B4FBF8}"/>
              </a:ext>
            </a:extLst>
          </p:cNvPr>
          <p:cNvGrpSpPr/>
          <p:nvPr userDrawn="1"/>
        </p:nvGrpSpPr>
        <p:grpSpPr>
          <a:xfrm>
            <a:off x="206017" y="2089534"/>
            <a:ext cx="2092376" cy="2737300"/>
            <a:chOff x="5738790" y="2089534"/>
            <a:chExt cx="2092376" cy="2737300"/>
          </a:xfrm>
          <a:effectLst>
            <a:outerShdw blurRad="50800" sx="102000" sy="102000" algn="ctr" rotWithShape="0">
              <a:prstClr val="black">
                <a:alpha val="10000"/>
              </a:prstClr>
            </a:outerShdw>
          </a:effectLst>
        </p:grpSpPr>
        <p:sp>
          <p:nvSpPr>
            <p:cNvPr id="16" name="Rectangle 15">
              <a:extLst>
                <a:ext uri="{FF2B5EF4-FFF2-40B4-BE49-F238E27FC236}">
                  <a16:creationId xmlns:a16="http://schemas.microsoft.com/office/drawing/2014/main" id="{505B457B-C5B9-A447-A4B7-6A93DC9FE67B}"/>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9" name="Rectangle 18">
              <a:extLst>
                <a:ext uri="{FF2B5EF4-FFF2-40B4-BE49-F238E27FC236}">
                  <a16:creationId xmlns:a16="http://schemas.microsoft.com/office/drawing/2014/main" id="{FD9E89AF-80D0-6B4B-A530-3CFDD78B2490}"/>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2" name="Rectangle 21">
              <a:extLst>
                <a:ext uri="{FF2B5EF4-FFF2-40B4-BE49-F238E27FC236}">
                  <a16:creationId xmlns:a16="http://schemas.microsoft.com/office/drawing/2014/main" id="{21B27BAE-25EF-0F42-8DF9-B1EE937786C7}"/>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12" name="doc page">
            <a:extLst>
              <a:ext uri="{FF2B5EF4-FFF2-40B4-BE49-F238E27FC236}">
                <a16:creationId xmlns:a16="http://schemas.microsoft.com/office/drawing/2014/main" id="{0C75DE90-C9DE-2143-8447-2E5F591DB993}"/>
              </a:ext>
            </a:extLst>
          </p:cNvPr>
          <p:cNvSpPr>
            <a:spLocks noGrp="1"/>
          </p:cNvSpPr>
          <p:nvPr userDrawn="1">
            <p:ph type="pic" sz="quarter" idx="26"/>
          </p:nvPr>
        </p:nvSpPr>
        <p:spPr>
          <a:xfrm>
            <a:off x="244969" y="2118876"/>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4" name="information">
            <a:extLst>
              <a:ext uri="{FF2B5EF4-FFF2-40B4-BE49-F238E27FC236}">
                <a16:creationId xmlns:a16="http://schemas.microsoft.com/office/drawing/2014/main" id="{694CCF7F-2F56-2E4B-9ED7-80CFE1EC52BB}"/>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B24A485F-B245-06D8-9768-196DD8C7DBB7}"/>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363AD146-7BD5-B9C4-74DD-D4F72DF7F7E9}"/>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itle">
            <a:extLst>
              <a:ext uri="{FF2B5EF4-FFF2-40B4-BE49-F238E27FC236}">
                <a16:creationId xmlns:a16="http://schemas.microsoft.com/office/drawing/2014/main" id="{56D4D9CB-F784-6B3F-611D-94098E067DE1}"/>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
        <p:nvSpPr>
          <p:cNvPr id="6" name="Footer Placeholder 4">
            <a:extLst>
              <a:ext uri="{FF2B5EF4-FFF2-40B4-BE49-F238E27FC236}">
                <a16:creationId xmlns:a16="http://schemas.microsoft.com/office/drawing/2014/main" id="{465EEDE5-26F7-CCFD-C3F1-745B2A89EBF1}"/>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Tree>
    <p:extLst>
      <p:ext uri="{BB962C8B-B14F-4D97-AF65-F5344CB8AC3E}">
        <p14:creationId xmlns:p14="http://schemas.microsoft.com/office/powerpoint/2010/main" val="61874775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5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Docs">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3B926B9D-1C09-D642-9B3C-FA9E20E8B8D5}"/>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grpSp>
        <p:nvGrpSpPr>
          <p:cNvPr id="4" name="pages icon">
            <a:extLst>
              <a:ext uri="{FF2B5EF4-FFF2-40B4-BE49-F238E27FC236}">
                <a16:creationId xmlns:a16="http://schemas.microsoft.com/office/drawing/2014/main" id="{6937CB46-DB64-60F2-F7EA-9D34C5ECF25A}"/>
              </a:ext>
            </a:extLst>
          </p:cNvPr>
          <p:cNvGrpSpPr/>
          <p:nvPr userDrawn="1"/>
        </p:nvGrpSpPr>
        <p:grpSpPr>
          <a:xfrm>
            <a:off x="206017" y="2089534"/>
            <a:ext cx="2092376" cy="2737300"/>
            <a:chOff x="5738790" y="2089534"/>
            <a:chExt cx="2092376" cy="2737300"/>
          </a:xfrm>
          <a:effectLst>
            <a:outerShdw blurRad="50800" sx="102000" sy="102000" algn="ctr" rotWithShape="0">
              <a:prstClr val="black">
                <a:alpha val="10000"/>
              </a:prstClr>
            </a:outerShdw>
          </a:effectLst>
        </p:grpSpPr>
        <p:sp>
          <p:nvSpPr>
            <p:cNvPr id="5" name="Rectangle 4">
              <a:extLst>
                <a:ext uri="{FF2B5EF4-FFF2-40B4-BE49-F238E27FC236}">
                  <a16:creationId xmlns:a16="http://schemas.microsoft.com/office/drawing/2014/main" id="{A6FADB36-C0A0-B3FC-C72B-164F545536DE}"/>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7" name="Rectangle 6">
              <a:extLst>
                <a:ext uri="{FF2B5EF4-FFF2-40B4-BE49-F238E27FC236}">
                  <a16:creationId xmlns:a16="http://schemas.microsoft.com/office/drawing/2014/main" id="{B8305B58-8E64-0921-7454-9AA9110C1005}"/>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8" name="Rectangle 7">
              <a:extLst>
                <a:ext uri="{FF2B5EF4-FFF2-40B4-BE49-F238E27FC236}">
                  <a16:creationId xmlns:a16="http://schemas.microsoft.com/office/drawing/2014/main" id="{7F7085E3-22C4-627B-EFB8-84D2BEB92F87}"/>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9" name="doc page">
            <a:extLst>
              <a:ext uri="{FF2B5EF4-FFF2-40B4-BE49-F238E27FC236}">
                <a16:creationId xmlns:a16="http://schemas.microsoft.com/office/drawing/2014/main" id="{0D82DABE-D56E-F672-0DCE-B4EDE505449A}"/>
              </a:ext>
            </a:extLst>
          </p:cNvPr>
          <p:cNvSpPr>
            <a:spLocks noGrp="1"/>
          </p:cNvSpPr>
          <p:nvPr>
            <p:ph type="pic" sz="quarter" idx="26"/>
          </p:nvPr>
        </p:nvSpPr>
        <p:spPr>
          <a:xfrm>
            <a:off x="244969" y="2118876"/>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0" name="information">
            <a:extLst>
              <a:ext uri="{FF2B5EF4-FFF2-40B4-BE49-F238E27FC236}">
                <a16:creationId xmlns:a16="http://schemas.microsoft.com/office/drawing/2014/main" id="{5F9C3F72-0EC0-8F53-DF28-E3129FA9B30A}"/>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9C39ECBB-3A0A-550F-6DCB-A65A940BE92E}"/>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76B79180-C942-70C0-1592-BEB460D556BC}"/>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12" name="Footer Placeholder 4">
            <a:extLst>
              <a:ext uri="{FF2B5EF4-FFF2-40B4-BE49-F238E27FC236}">
                <a16:creationId xmlns:a16="http://schemas.microsoft.com/office/drawing/2014/main" id="{558D2877-FBE6-0798-095F-D3F11904D00E}"/>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11" name="title">
            <a:extLst>
              <a:ext uri="{FF2B5EF4-FFF2-40B4-BE49-F238E27FC236}">
                <a16:creationId xmlns:a16="http://schemas.microsoft.com/office/drawing/2014/main" id="{105C5417-8EBB-A24C-FC77-19230A2E32A4}"/>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296168023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5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Double Docs">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3B926B9D-1C09-D642-9B3C-FA9E20E8B8D5}"/>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5936103 h 5936103"/>
              <a:gd name="connsiteX3" fmla="*/ 0 w 2508490"/>
              <a:gd name="connsiteY3" fmla="*/ 5936103 h 5936103"/>
              <a:gd name="connsiteX4" fmla="*/ 0 w 2508490"/>
              <a:gd name="connsiteY4" fmla="*/ 0 h 5936103"/>
              <a:gd name="connsiteX5" fmla="*/ 0 w 2508490"/>
              <a:gd name="connsiteY5" fmla="*/ 0 h 5936103"/>
              <a:gd name="connsiteX6" fmla="*/ 0 w 2508490"/>
              <a:gd name="connsiteY6" fmla="*/ 0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490" h="5936103">
                <a:moveTo>
                  <a:pt x="0" y="0"/>
                </a:moveTo>
                <a:lnTo>
                  <a:pt x="2508490" y="0"/>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grpSp>
        <p:nvGrpSpPr>
          <p:cNvPr id="16" name="pages icon">
            <a:extLst>
              <a:ext uri="{FF2B5EF4-FFF2-40B4-BE49-F238E27FC236}">
                <a16:creationId xmlns:a16="http://schemas.microsoft.com/office/drawing/2014/main" id="{FE6E2571-3124-8D4E-BA1E-C5F4A53F7051}"/>
              </a:ext>
            </a:extLst>
          </p:cNvPr>
          <p:cNvGrpSpPr/>
          <p:nvPr userDrawn="1"/>
        </p:nvGrpSpPr>
        <p:grpSpPr>
          <a:xfrm>
            <a:off x="518669" y="1516243"/>
            <a:ext cx="1490273" cy="1949614"/>
            <a:chOff x="5738790" y="2089534"/>
            <a:chExt cx="2092376" cy="2737300"/>
          </a:xfrm>
          <a:effectLst>
            <a:outerShdw blurRad="50800" sx="102000" sy="102000" algn="ctr" rotWithShape="0">
              <a:prstClr val="black">
                <a:alpha val="10000"/>
              </a:prstClr>
            </a:outerShdw>
          </a:effectLst>
        </p:grpSpPr>
        <p:sp>
          <p:nvSpPr>
            <p:cNvPr id="20" name="Rectangle 19">
              <a:extLst>
                <a:ext uri="{FF2B5EF4-FFF2-40B4-BE49-F238E27FC236}">
                  <a16:creationId xmlns:a16="http://schemas.microsoft.com/office/drawing/2014/main" id="{BF0F79E0-3464-B342-B300-B3201B4590B2}"/>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1" name="Rectangle 20">
              <a:extLst>
                <a:ext uri="{FF2B5EF4-FFF2-40B4-BE49-F238E27FC236}">
                  <a16:creationId xmlns:a16="http://schemas.microsoft.com/office/drawing/2014/main" id="{841C27B1-39D6-CD4C-8A54-69EC3FB8BB33}"/>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2" name="Rectangle 21">
              <a:extLst>
                <a:ext uri="{FF2B5EF4-FFF2-40B4-BE49-F238E27FC236}">
                  <a16:creationId xmlns:a16="http://schemas.microsoft.com/office/drawing/2014/main" id="{FF56F38A-DE0D-0643-8265-56B51DDAFAAC}"/>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26" name="doc page">
            <a:extLst>
              <a:ext uri="{FF2B5EF4-FFF2-40B4-BE49-F238E27FC236}">
                <a16:creationId xmlns:a16="http://schemas.microsoft.com/office/drawing/2014/main" id="{B0D592C5-996D-2440-A0FB-B20F8768B8CB}"/>
              </a:ext>
            </a:extLst>
          </p:cNvPr>
          <p:cNvSpPr>
            <a:spLocks noGrp="1"/>
          </p:cNvSpPr>
          <p:nvPr>
            <p:ph type="pic" sz="quarter" idx="26"/>
          </p:nvPr>
        </p:nvSpPr>
        <p:spPr>
          <a:xfrm>
            <a:off x="536053" y="1545585"/>
            <a:ext cx="1436890" cy="1862205"/>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9" name="information">
            <a:extLst>
              <a:ext uri="{FF2B5EF4-FFF2-40B4-BE49-F238E27FC236}">
                <a16:creationId xmlns:a16="http://schemas.microsoft.com/office/drawing/2014/main" id="{AF0BE03D-A721-9942-A430-98915B84CEA2}"/>
              </a:ext>
            </a:extLst>
          </p:cNvPr>
          <p:cNvSpPr>
            <a:spLocks noGrp="1"/>
          </p:cNvSpPr>
          <p:nvPr>
            <p:ph type="body" sz="quarter" idx="30" hasCustomPrompt="1"/>
          </p:nvPr>
        </p:nvSpPr>
        <p:spPr>
          <a:xfrm>
            <a:off x="227277" y="3502262"/>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grpSp>
        <p:nvGrpSpPr>
          <p:cNvPr id="24" name="pages icon">
            <a:extLst>
              <a:ext uri="{FF2B5EF4-FFF2-40B4-BE49-F238E27FC236}">
                <a16:creationId xmlns:a16="http://schemas.microsoft.com/office/drawing/2014/main" id="{ADD41EEF-DC2B-8E46-9FD8-63B850B33222}"/>
              </a:ext>
            </a:extLst>
          </p:cNvPr>
          <p:cNvGrpSpPr/>
          <p:nvPr userDrawn="1"/>
        </p:nvGrpSpPr>
        <p:grpSpPr>
          <a:xfrm>
            <a:off x="518669" y="4134112"/>
            <a:ext cx="1490273" cy="1949614"/>
            <a:chOff x="5738790" y="2089534"/>
            <a:chExt cx="2092376" cy="2737300"/>
          </a:xfrm>
          <a:effectLst>
            <a:outerShdw blurRad="50800" sx="102000" sy="102000" algn="ctr" rotWithShape="0">
              <a:prstClr val="black">
                <a:alpha val="10000"/>
              </a:prstClr>
            </a:outerShdw>
          </a:effectLst>
        </p:grpSpPr>
        <p:sp>
          <p:nvSpPr>
            <p:cNvPr id="27" name="Rectangle 26">
              <a:extLst>
                <a:ext uri="{FF2B5EF4-FFF2-40B4-BE49-F238E27FC236}">
                  <a16:creationId xmlns:a16="http://schemas.microsoft.com/office/drawing/2014/main" id="{4F2135E1-1CFF-E247-8F4C-894EA3123971}"/>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37" name="Rectangle 36">
              <a:extLst>
                <a:ext uri="{FF2B5EF4-FFF2-40B4-BE49-F238E27FC236}">
                  <a16:creationId xmlns:a16="http://schemas.microsoft.com/office/drawing/2014/main" id="{44766DD7-48B5-E64F-AB95-6DF91A824BD4}"/>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38" name="Rectangle 37">
              <a:extLst>
                <a:ext uri="{FF2B5EF4-FFF2-40B4-BE49-F238E27FC236}">
                  <a16:creationId xmlns:a16="http://schemas.microsoft.com/office/drawing/2014/main" id="{9D09C3CB-8021-9148-B7C6-7F7EFC7481EF}"/>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39" name="doc page">
            <a:extLst>
              <a:ext uri="{FF2B5EF4-FFF2-40B4-BE49-F238E27FC236}">
                <a16:creationId xmlns:a16="http://schemas.microsoft.com/office/drawing/2014/main" id="{FE182AB8-190B-1D48-9882-B06BFE65B3C1}"/>
              </a:ext>
            </a:extLst>
          </p:cNvPr>
          <p:cNvSpPr>
            <a:spLocks noGrp="1"/>
          </p:cNvSpPr>
          <p:nvPr>
            <p:ph type="pic" sz="quarter" idx="31"/>
          </p:nvPr>
        </p:nvSpPr>
        <p:spPr>
          <a:xfrm>
            <a:off x="536053" y="4163454"/>
            <a:ext cx="1436890" cy="1862205"/>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41" name="information">
            <a:extLst>
              <a:ext uri="{FF2B5EF4-FFF2-40B4-BE49-F238E27FC236}">
                <a16:creationId xmlns:a16="http://schemas.microsoft.com/office/drawing/2014/main" id="{DFE98366-5A70-2849-A5DC-D1F91CD8225F}"/>
              </a:ext>
            </a:extLst>
          </p:cNvPr>
          <p:cNvSpPr>
            <a:spLocks noGrp="1"/>
          </p:cNvSpPr>
          <p:nvPr>
            <p:ph type="body" sz="quarter" idx="32" hasCustomPrompt="1"/>
          </p:nvPr>
        </p:nvSpPr>
        <p:spPr>
          <a:xfrm>
            <a:off x="227277" y="6120131"/>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3" name="Triangle 2">
            <a:extLst>
              <a:ext uri="{FF2B5EF4-FFF2-40B4-BE49-F238E27FC236}">
                <a16:creationId xmlns:a16="http://schemas.microsoft.com/office/drawing/2014/main" id="{85318BDA-49A0-A04F-AC76-5B0584720883}"/>
              </a:ext>
            </a:extLst>
          </p:cNvPr>
          <p:cNvSpPr/>
          <p:nvPr userDrawn="1"/>
        </p:nvSpPr>
        <p:spPr>
          <a:xfrm rot="16200000">
            <a:off x="2266704" y="2369979"/>
            <a:ext cx="338789" cy="1447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43" name="Triangle 42">
            <a:extLst>
              <a:ext uri="{FF2B5EF4-FFF2-40B4-BE49-F238E27FC236}">
                <a16:creationId xmlns:a16="http://schemas.microsoft.com/office/drawing/2014/main" id="{3C999FC1-56ED-FF40-9B83-868A25D2B60B}"/>
              </a:ext>
            </a:extLst>
          </p:cNvPr>
          <p:cNvSpPr/>
          <p:nvPr userDrawn="1"/>
        </p:nvSpPr>
        <p:spPr>
          <a:xfrm rot="16200000">
            <a:off x="2266704" y="5073708"/>
            <a:ext cx="338789" cy="1447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Slide Number Placeholder 5">
            <a:extLst>
              <a:ext uri="{FF2B5EF4-FFF2-40B4-BE49-F238E27FC236}">
                <a16:creationId xmlns:a16="http://schemas.microsoft.com/office/drawing/2014/main" id="{5DA8A22C-7D4E-C1F2-C30F-877A00A67D22}"/>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14" name="cite">
            <a:extLst>
              <a:ext uri="{FF2B5EF4-FFF2-40B4-BE49-F238E27FC236}">
                <a16:creationId xmlns:a16="http://schemas.microsoft.com/office/drawing/2014/main" id="{6D1C7700-C6FF-AB82-DF6C-62760F4B5248}"/>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15" name="title">
            <a:extLst>
              <a:ext uri="{FF2B5EF4-FFF2-40B4-BE49-F238E27FC236}">
                <a16:creationId xmlns:a16="http://schemas.microsoft.com/office/drawing/2014/main" id="{30290E50-B03B-60A3-313C-1B4B57E82072}"/>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
        <p:nvSpPr>
          <p:cNvPr id="4" name="Footer Placeholder 4">
            <a:extLst>
              <a:ext uri="{FF2B5EF4-FFF2-40B4-BE49-F238E27FC236}">
                <a16:creationId xmlns:a16="http://schemas.microsoft.com/office/drawing/2014/main" id="{5DF7167B-F4A5-3631-538C-43D9E7D7B7AD}"/>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Tree>
    <p:extLst>
      <p:ext uri="{BB962C8B-B14F-4D97-AF65-F5344CB8AC3E}">
        <p14:creationId xmlns:p14="http://schemas.microsoft.com/office/powerpoint/2010/main" val="388987557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5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Double Docs">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3B926B9D-1C09-D642-9B3C-FA9E20E8B8D5}"/>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5936103 h 5936103"/>
              <a:gd name="connsiteX3" fmla="*/ 0 w 2508490"/>
              <a:gd name="connsiteY3" fmla="*/ 5936103 h 5936103"/>
              <a:gd name="connsiteX4" fmla="*/ 0 w 2508490"/>
              <a:gd name="connsiteY4" fmla="*/ 0 h 5936103"/>
              <a:gd name="connsiteX5" fmla="*/ 0 w 2508490"/>
              <a:gd name="connsiteY5" fmla="*/ 0 h 5936103"/>
              <a:gd name="connsiteX6" fmla="*/ 0 w 2508490"/>
              <a:gd name="connsiteY6" fmla="*/ 0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490" h="5936103">
                <a:moveTo>
                  <a:pt x="0" y="0"/>
                </a:moveTo>
                <a:lnTo>
                  <a:pt x="2508490" y="0"/>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grpSp>
        <p:nvGrpSpPr>
          <p:cNvPr id="16" name="pages icon">
            <a:extLst>
              <a:ext uri="{FF2B5EF4-FFF2-40B4-BE49-F238E27FC236}">
                <a16:creationId xmlns:a16="http://schemas.microsoft.com/office/drawing/2014/main" id="{FE6E2571-3124-8D4E-BA1E-C5F4A53F7051}"/>
              </a:ext>
            </a:extLst>
          </p:cNvPr>
          <p:cNvGrpSpPr/>
          <p:nvPr userDrawn="1"/>
        </p:nvGrpSpPr>
        <p:grpSpPr>
          <a:xfrm>
            <a:off x="518669" y="1516243"/>
            <a:ext cx="1490273" cy="1949614"/>
            <a:chOff x="5738790" y="2089534"/>
            <a:chExt cx="2092376" cy="2737300"/>
          </a:xfrm>
          <a:effectLst>
            <a:outerShdw blurRad="50800" sx="102000" sy="102000" algn="ctr" rotWithShape="0">
              <a:prstClr val="black">
                <a:alpha val="10000"/>
              </a:prstClr>
            </a:outerShdw>
          </a:effectLst>
        </p:grpSpPr>
        <p:sp>
          <p:nvSpPr>
            <p:cNvPr id="20" name="Rectangle 19">
              <a:extLst>
                <a:ext uri="{FF2B5EF4-FFF2-40B4-BE49-F238E27FC236}">
                  <a16:creationId xmlns:a16="http://schemas.microsoft.com/office/drawing/2014/main" id="{BF0F79E0-3464-B342-B300-B3201B4590B2}"/>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1" name="Rectangle 20">
              <a:extLst>
                <a:ext uri="{FF2B5EF4-FFF2-40B4-BE49-F238E27FC236}">
                  <a16:creationId xmlns:a16="http://schemas.microsoft.com/office/drawing/2014/main" id="{841C27B1-39D6-CD4C-8A54-69EC3FB8BB33}"/>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2" name="Rectangle 21">
              <a:extLst>
                <a:ext uri="{FF2B5EF4-FFF2-40B4-BE49-F238E27FC236}">
                  <a16:creationId xmlns:a16="http://schemas.microsoft.com/office/drawing/2014/main" id="{FF56F38A-DE0D-0643-8265-56B51DDAFAAC}"/>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26" name="doc page">
            <a:extLst>
              <a:ext uri="{FF2B5EF4-FFF2-40B4-BE49-F238E27FC236}">
                <a16:creationId xmlns:a16="http://schemas.microsoft.com/office/drawing/2014/main" id="{B0D592C5-996D-2440-A0FB-B20F8768B8CB}"/>
              </a:ext>
            </a:extLst>
          </p:cNvPr>
          <p:cNvSpPr>
            <a:spLocks noGrp="1"/>
          </p:cNvSpPr>
          <p:nvPr>
            <p:ph type="pic" sz="quarter" idx="26"/>
          </p:nvPr>
        </p:nvSpPr>
        <p:spPr>
          <a:xfrm>
            <a:off x="536053" y="1545585"/>
            <a:ext cx="1436890" cy="1862205"/>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9" name="information">
            <a:extLst>
              <a:ext uri="{FF2B5EF4-FFF2-40B4-BE49-F238E27FC236}">
                <a16:creationId xmlns:a16="http://schemas.microsoft.com/office/drawing/2014/main" id="{AF0BE03D-A721-9942-A430-98915B84CEA2}"/>
              </a:ext>
            </a:extLst>
          </p:cNvPr>
          <p:cNvSpPr>
            <a:spLocks noGrp="1"/>
          </p:cNvSpPr>
          <p:nvPr>
            <p:ph type="body" sz="quarter" idx="30" hasCustomPrompt="1"/>
          </p:nvPr>
        </p:nvSpPr>
        <p:spPr>
          <a:xfrm>
            <a:off x="227277" y="3502262"/>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grpSp>
        <p:nvGrpSpPr>
          <p:cNvPr id="24" name="pages icon">
            <a:extLst>
              <a:ext uri="{FF2B5EF4-FFF2-40B4-BE49-F238E27FC236}">
                <a16:creationId xmlns:a16="http://schemas.microsoft.com/office/drawing/2014/main" id="{ADD41EEF-DC2B-8E46-9FD8-63B850B33222}"/>
              </a:ext>
            </a:extLst>
          </p:cNvPr>
          <p:cNvGrpSpPr/>
          <p:nvPr userDrawn="1"/>
        </p:nvGrpSpPr>
        <p:grpSpPr>
          <a:xfrm>
            <a:off x="518669" y="4134112"/>
            <a:ext cx="1490273" cy="1949614"/>
            <a:chOff x="5738790" y="2089534"/>
            <a:chExt cx="2092376" cy="2737300"/>
          </a:xfrm>
          <a:effectLst>
            <a:outerShdw blurRad="50800" sx="102000" sy="102000" algn="ctr" rotWithShape="0">
              <a:prstClr val="black">
                <a:alpha val="10000"/>
              </a:prstClr>
            </a:outerShdw>
          </a:effectLst>
        </p:grpSpPr>
        <p:sp>
          <p:nvSpPr>
            <p:cNvPr id="27" name="Rectangle 26">
              <a:extLst>
                <a:ext uri="{FF2B5EF4-FFF2-40B4-BE49-F238E27FC236}">
                  <a16:creationId xmlns:a16="http://schemas.microsoft.com/office/drawing/2014/main" id="{4F2135E1-1CFF-E247-8F4C-894EA3123971}"/>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37" name="Rectangle 36">
              <a:extLst>
                <a:ext uri="{FF2B5EF4-FFF2-40B4-BE49-F238E27FC236}">
                  <a16:creationId xmlns:a16="http://schemas.microsoft.com/office/drawing/2014/main" id="{44766DD7-48B5-E64F-AB95-6DF91A824BD4}"/>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38" name="Rectangle 37">
              <a:extLst>
                <a:ext uri="{FF2B5EF4-FFF2-40B4-BE49-F238E27FC236}">
                  <a16:creationId xmlns:a16="http://schemas.microsoft.com/office/drawing/2014/main" id="{9D09C3CB-8021-9148-B7C6-7F7EFC7481EF}"/>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39" name="doc page">
            <a:extLst>
              <a:ext uri="{FF2B5EF4-FFF2-40B4-BE49-F238E27FC236}">
                <a16:creationId xmlns:a16="http://schemas.microsoft.com/office/drawing/2014/main" id="{FE182AB8-190B-1D48-9882-B06BFE65B3C1}"/>
              </a:ext>
            </a:extLst>
          </p:cNvPr>
          <p:cNvSpPr>
            <a:spLocks noGrp="1"/>
          </p:cNvSpPr>
          <p:nvPr>
            <p:ph type="pic" sz="quarter" idx="31"/>
          </p:nvPr>
        </p:nvSpPr>
        <p:spPr>
          <a:xfrm>
            <a:off x="536053" y="4163454"/>
            <a:ext cx="1436890" cy="1862205"/>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41" name="information">
            <a:extLst>
              <a:ext uri="{FF2B5EF4-FFF2-40B4-BE49-F238E27FC236}">
                <a16:creationId xmlns:a16="http://schemas.microsoft.com/office/drawing/2014/main" id="{DFE98366-5A70-2849-A5DC-D1F91CD8225F}"/>
              </a:ext>
            </a:extLst>
          </p:cNvPr>
          <p:cNvSpPr>
            <a:spLocks noGrp="1"/>
          </p:cNvSpPr>
          <p:nvPr>
            <p:ph type="body" sz="quarter" idx="32" hasCustomPrompt="1"/>
          </p:nvPr>
        </p:nvSpPr>
        <p:spPr>
          <a:xfrm>
            <a:off x="227277" y="6120131"/>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3" name="Triangle 2">
            <a:extLst>
              <a:ext uri="{FF2B5EF4-FFF2-40B4-BE49-F238E27FC236}">
                <a16:creationId xmlns:a16="http://schemas.microsoft.com/office/drawing/2014/main" id="{85318BDA-49A0-A04F-AC76-5B0584720883}"/>
              </a:ext>
            </a:extLst>
          </p:cNvPr>
          <p:cNvSpPr/>
          <p:nvPr userDrawn="1"/>
        </p:nvSpPr>
        <p:spPr>
          <a:xfrm rot="16200000">
            <a:off x="2266704" y="2369979"/>
            <a:ext cx="338789" cy="1447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43" name="Triangle 42">
            <a:extLst>
              <a:ext uri="{FF2B5EF4-FFF2-40B4-BE49-F238E27FC236}">
                <a16:creationId xmlns:a16="http://schemas.microsoft.com/office/drawing/2014/main" id="{3C999FC1-56ED-FF40-9B83-868A25D2B60B}"/>
              </a:ext>
            </a:extLst>
          </p:cNvPr>
          <p:cNvSpPr/>
          <p:nvPr userDrawn="1"/>
        </p:nvSpPr>
        <p:spPr>
          <a:xfrm rot="16200000">
            <a:off x="2266704" y="5073708"/>
            <a:ext cx="338789" cy="14478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2" name="Slide Number Placeholder 5">
            <a:extLst>
              <a:ext uri="{FF2B5EF4-FFF2-40B4-BE49-F238E27FC236}">
                <a16:creationId xmlns:a16="http://schemas.microsoft.com/office/drawing/2014/main" id="{24F11353-3873-772F-0F01-C6538DE978EC}"/>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4" name="cite">
            <a:extLst>
              <a:ext uri="{FF2B5EF4-FFF2-40B4-BE49-F238E27FC236}">
                <a16:creationId xmlns:a16="http://schemas.microsoft.com/office/drawing/2014/main" id="{731C52C6-5EEE-0BC2-2BB8-D621B924018F}"/>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7" name="Footer Placeholder 4">
            <a:extLst>
              <a:ext uri="{FF2B5EF4-FFF2-40B4-BE49-F238E27FC236}">
                <a16:creationId xmlns:a16="http://schemas.microsoft.com/office/drawing/2014/main" id="{E1621A37-1B7C-BA17-AFBD-CD38D3D4B0DF}"/>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6" name="title">
            <a:extLst>
              <a:ext uri="{FF2B5EF4-FFF2-40B4-BE49-F238E27FC236}">
                <a16:creationId xmlns:a16="http://schemas.microsoft.com/office/drawing/2014/main" id="{CA76CF2F-417A-2DE9-32DB-95F5AA2D7308}"/>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272471813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5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Doc">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9194E3F1-895F-FC44-A9B5-E3C4FA71D827}"/>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23" name="doc page">
            <a:extLst>
              <a:ext uri="{FF2B5EF4-FFF2-40B4-BE49-F238E27FC236}">
                <a16:creationId xmlns:a16="http://schemas.microsoft.com/office/drawing/2014/main" id="{55DCDA41-0317-6142-81F3-841C091439C2}"/>
              </a:ext>
            </a:extLst>
          </p:cNvPr>
          <p:cNvSpPr>
            <a:spLocks noGrp="1"/>
          </p:cNvSpPr>
          <p:nvPr>
            <p:ph type="pic" sz="quarter" idx="26"/>
          </p:nvPr>
        </p:nvSpPr>
        <p:spPr>
          <a:xfrm>
            <a:off x="244969" y="2118876"/>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7" name="page icon">
            <a:extLst>
              <a:ext uri="{FF2B5EF4-FFF2-40B4-BE49-F238E27FC236}">
                <a16:creationId xmlns:a16="http://schemas.microsoft.com/office/drawing/2014/main" id="{91605D4E-81FB-A54D-91AE-A2C28380266A}"/>
              </a:ext>
            </a:extLst>
          </p:cNvPr>
          <p:cNvSpPr/>
          <p:nvPr userDrawn="1"/>
        </p:nvSpPr>
        <p:spPr>
          <a:xfrm>
            <a:off x="224754" y="2089534"/>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information">
            <a:extLst>
              <a:ext uri="{FF2B5EF4-FFF2-40B4-BE49-F238E27FC236}">
                <a16:creationId xmlns:a16="http://schemas.microsoft.com/office/drawing/2014/main" id="{E97AECFD-DB88-FF41-953F-BD2BFBC35E55}"/>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E3EE32D9-A9B2-8304-6905-A98687628B25}"/>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2147D864-F7D9-8241-31AF-0158165C7A05}"/>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doc page">
            <a:extLst>
              <a:ext uri="{FF2B5EF4-FFF2-40B4-BE49-F238E27FC236}">
                <a16:creationId xmlns:a16="http://schemas.microsoft.com/office/drawing/2014/main" id="{F02C8186-C2EC-A513-A8A1-26BABD1C9CBB}"/>
              </a:ext>
            </a:extLst>
          </p:cNvPr>
          <p:cNvSpPr>
            <a:spLocks noGrp="1"/>
          </p:cNvSpPr>
          <p:nvPr>
            <p:ph type="pic" sz="quarter" idx="31"/>
          </p:nvPr>
        </p:nvSpPr>
        <p:spPr>
          <a:xfrm>
            <a:off x="243493" y="2113420"/>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6" name="title">
            <a:extLst>
              <a:ext uri="{FF2B5EF4-FFF2-40B4-BE49-F238E27FC236}">
                <a16:creationId xmlns:a16="http://schemas.microsoft.com/office/drawing/2014/main" id="{C4DCB198-F593-2076-65D0-60D8353F675F}"/>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
        <p:nvSpPr>
          <p:cNvPr id="7" name="Footer Placeholder 4">
            <a:extLst>
              <a:ext uri="{FF2B5EF4-FFF2-40B4-BE49-F238E27FC236}">
                <a16:creationId xmlns:a16="http://schemas.microsoft.com/office/drawing/2014/main" id="{9B5C2420-FAEC-18D6-E299-1B58A325870A}"/>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Tree>
    <p:extLst>
      <p:ext uri="{BB962C8B-B14F-4D97-AF65-F5344CB8AC3E}">
        <p14:creationId xmlns:p14="http://schemas.microsoft.com/office/powerpoint/2010/main" val="153447201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5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Doc">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8154180F-8EEE-AF4F-8952-AB8C42D4DEC2}"/>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82D43C37-CD43-FE41-90B1-CF16F0EB4A99}"/>
              </a:ext>
            </a:extLst>
          </p:cNvPr>
          <p:cNvSpPr/>
          <p:nvPr userDrawn="1"/>
        </p:nvSpPr>
        <p:spPr>
          <a:xfrm>
            <a:off x="224754" y="2089534"/>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1" name="doc page">
            <a:extLst>
              <a:ext uri="{FF2B5EF4-FFF2-40B4-BE49-F238E27FC236}">
                <a16:creationId xmlns:a16="http://schemas.microsoft.com/office/drawing/2014/main" id="{92E01F56-2331-914B-9315-74BC317FA161}"/>
              </a:ext>
            </a:extLst>
          </p:cNvPr>
          <p:cNvSpPr>
            <a:spLocks noGrp="1"/>
          </p:cNvSpPr>
          <p:nvPr>
            <p:ph type="pic" sz="quarter" idx="26"/>
          </p:nvPr>
        </p:nvSpPr>
        <p:spPr>
          <a:xfrm>
            <a:off x="244969" y="2118876"/>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4" name="information">
            <a:extLst>
              <a:ext uri="{FF2B5EF4-FFF2-40B4-BE49-F238E27FC236}">
                <a16:creationId xmlns:a16="http://schemas.microsoft.com/office/drawing/2014/main" id="{5B6A9F6E-D1C3-D64D-AF0E-7BF861BC2FF0}"/>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9893B1E0-54F4-D074-FF7B-929EF1105478}"/>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E4D2B18C-A94D-408D-0076-D9BCD79A3993}"/>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Footer Placeholder 4">
            <a:extLst>
              <a:ext uri="{FF2B5EF4-FFF2-40B4-BE49-F238E27FC236}">
                <a16:creationId xmlns:a16="http://schemas.microsoft.com/office/drawing/2014/main" id="{6BBFD5B5-9DC6-3489-9ECD-CE957B3BD027}"/>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5" name="title">
            <a:extLst>
              <a:ext uri="{FF2B5EF4-FFF2-40B4-BE49-F238E27FC236}">
                <a16:creationId xmlns:a16="http://schemas.microsoft.com/office/drawing/2014/main" id="{87EA2021-13C4-2543-A4E6-57C6E9BEBA9A}"/>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26840130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5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DocsH">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816DA5F1-6A43-4E46-9728-BBDFB0738C11}"/>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grpSp>
        <p:nvGrpSpPr>
          <p:cNvPr id="15" name="pages icon">
            <a:extLst>
              <a:ext uri="{FF2B5EF4-FFF2-40B4-BE49-F238E27FC236}">
                <a16:creationId xmlns:a16="http://schemas.microsoft.com/office/drawing/2014/main" id="{5E5068D2-0BBA-0046-A5AC-37F58E4DD742}"/>
              </a:ext>
            </a:extLst>
          </p:cNvPr>
          <p:cNvGrpSpPr/>
          <p:nvPr userDrawn="1"/>
        </p:nvGrpSpPr>
        <p:grpSpPr>
          <a:xfrm>
            <a:off x="206017" y="2650306"/>
            <a:ext cx="2092376" cy="1617995"/>
            <a:chOff x="5738790" y="2089534"/>
            <a:chExt cx="2092376" cy="2737300"/>
          </a:xfrm>
          <a:effectLst>
            <a:outerShdw blurRad="50800" sx="102000" sy="102000" algn="ctr" rotWithShape="0">
              <a:prstClr val="black">
                <a:alpha val="10000"/>
              </a:prstClr>
            </a:outerShdw>
          </a:effectLst>
        </p:grpSpPr>
        <p:sp>
          <p:nvSpPr>
            <p:cNvPr id="16" name="Rectangle 15">
              <a:extLst>
                <a:ext uri="{FF2B5EF4-FFF2-40B4-BE49-F238E27FC236}">
                  <a16:creationId xmlns:a16="http://schemas.microsoft.com/office/drawing/2014/main" id="{95EA8269-A385-BE49-9FB7-E0DFF4E39989}"/>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7" name="Rectangle 16">
              <a:extLst>
                <a:ext uri="{FF2B5EF4-FFF2-40B4-BE49-F238E27FC236}">
                  <a16:creationId xmlns:a16="http://schemas.microsoft.com/office/drawing/2014/main" id="{7F98D555-6766-3946-B14F-C293633735BA}"/>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8" name="Rectangle 17">
              <a:extLst>
                <a:ext uri="{FF2B5EF4-FFF2-40B4-BE49-F238E27FC236}">
                  <a16:creationId xmlns:a16="http://schemas.microsoft.com/office/drawing/2014/main" id="{6B23E2E5-F214-A742-BB67-4FA5C79F7B24}"/>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33" name="doc page">
            <a:extLst>
              <a:ext uri="{FF2B5EF4-FFF2-40B4-BE49-F238E27FC236}">
                <a16:creationId xmlns:a16="http://schemas.microsoft.com/office/drawing/2014/main" id="{E67D8CFC-9BE4-B847-8D35-46C9E68DF9DC}"/>
              </a:ext>
            </a:extLst>
          </p:cNvPr>
          <p:cNvSpPr>
            <a:spLocks noGrp="1"/>
          </p:cNvSpPr>
          <p:nvPr>
            <p:ph type="pic" sz="quarter" idx="26"/>
          </p:nvPr>
        </p:nvSpPr>
        <p:spPr>
          <a:xfrm>
            <a:off x="233627" y="2650306"/>
            <a:ext cx="2037156" cy="1571280"/>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9" name="information">
            <a:extLst>
              <a:ext uri="{FF2B5EF4-FFF2-40B4-BE49-F238E27FC236}">
                <a16:creationId xmlns:a16="http://schemas.microsoft.com/office/drawing/2014/main" id="{D7F52814-3E78-AF48-A5FF-EDFA2D153BB7}"/>
              </a:ext>
            </a:extLst>
          </p:cNvPr>
          <p:cNvSpPr>
            <a:spLocks noGrp="1"/>
          </p:cNvSpPr>
          <p:nvPr>
            <p:ph type="body" sz="quarter" idx="30" hasCustomPrompt="1"/>
          </p:nvPr>
        </p:nvSpPr>
        <p:spPr>
          <a:xfrm>
            <a:off x="227277" y="4416552"/>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9CEE811E-BB80-DF23-831F-C8B6735329F2}"/>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0F8B11A2-302E-B5D7-AC7D-C72B96AA3B0F}"/>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5" name="title">
            <a:extLst>
              <a:ext uri="{FF2B5EF4-FFF2-40B4-BE49-F238E27FC236}">
                <a16:creationId xmlns:a16="http://schemas.microsoft.com/office/drawing/2014/main" id="{7D223F41-7BB1-E4A4-77BC-9D4EE6FDFA1B}"/>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
        <p:nvSpPr>
          <p:cNvPr id="6" name="Footer Placeholder 4">
            <a:extLst>
              <a:ext uri="{FF2B5EF4-FFF2-40B4-BE49-F238E27FC236}">
                <a16:creationId xmlns:a16="http://schemas.microsoft.com/office/drawing/2014/main" id="{72C33631-8F77-C66B-E5C7-AC8D6E4171BF}"/>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Tree>
    <p:extLst>
      <p:ext uri="{BB962C8B-B14F-4D97-AF65-F5344CB8AC3E}">
        <p14:creationId xmlns:p14="http://schemas.microsoft.com/office/powerpoint/2010/main" val="150814256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5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DocsH">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D0BBA61F-2456-0F42-8279-05A60C0A1286}"/>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grpSp>
        <p:nvGrpSpPr>
          <p:cNvPr id="4" name="pages icon">
            <a:extLst>
              <a:ext uri="{FF2B5EF4-FFF2-40B4-BE49-F238E27FC236}">
                <a16:creationId xmlns:a16="http://schemas.microsoft.com/office/drawing/2014/main" id="{E9EFC415-B836-3910-75F8-04E3CC3D0E9B}"/>
              </a:ext>
            </a:extLst>
          </p:cNvPr>
          <p:cNvGrpSpPr/>
          <p:nvPr userDrawn="1"/>
        </p:nvGrpSpPr>
        <p:grpSpPr>
          <a:xfrm>
            <a:off x="206017" y="2650306"/>
            <a:ext cx="2092376" cy="1617995"/>
            <a:chOff x="5738790" y="2089534"/>
            <a:chExt cx="2092376" cy="2737300"/>
          </a:xfrm>
          <a:effectLst>
            <a:outerShdw blurRad="50800" sx="102000" sy="102000" algn="ctr" rotWithShape="0">
              <a:prstClr val="black">
                <a:alpha val="10000"/>
              </a:prstClr>
            </a:outerShdw>
          </a:effectLst>
        </p:grpSpPr>
        <p:sp>
          <p:nvSpPr>
            <p:cNvPr id="5" name="Rectangle 4">
              <a:extLst>
                <a:ext uri="{FF2B5EF4-FFF2-40B4-BE49-F238E27FC236}">
                  <a16:creationId xmlns:a16="http://schemas.microsoft.com/office/drawing/2014/main" id="{F67D5682-811F-3F95-BF02-7E4C38DE727D}"/>
                </a:ext>
              </a:extLst>
            </p:cNvPr>
            <p:cNvSpPr/>
            <p:nvPr userDrawn="1"/>
          </p:nvSpPr>
          <p:spPr>
            <a:xfrm rot="-120000">
              <a:off x="5738790" y="2164486"/>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7" name="Rectangle 6">
              <a:extLst>
                <a:ext uri="{FF2B5EF4-FFF2-40B4-BE49-F238E27FC236}">
                  <a16:creationId xmlns:a16="http://schemas.microsoft.com/office/drawing/2014/main" id="{46DABE33-21A3-2F69-8B6E-724E3CCE2E46}"/>
                </a:ext>
              </a:extLst>
            </p:cNvPr>
            <p:cNvSpPr/>
            <p:nvPr userDrawn="1"/>
          </p:nvSpPr>
          <p:spPr>
            <a:xfrm rot="120000">
              <a:off x="5776264" y="2164485"/>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8" name="Rectangle 7">
              <a:extLst>
                <a:ext uri="{FF2B5EF4-FFF2-40B4-BE49-F238E27FC236}">
                  <a16:creationId xmlns:a16="http://schemas.microsoft.com/office/drawing/2014/main" id="{968AC98B-4A0E-963D-B643-3C173FFBF9BD}"/>
                </a:ext>
              </a:extLst>
            </p:cNvPr>
            <p:cNvSpPr/>
            <p:nvPr userDrawn="1"/>
          </p:nvSpPr>
          <p:spPr>
            <a:xfrm>
              <a:off x="5757527" y="2089534"/>
              <a:ext cx="2054902" cy="2662348"/>
            </a:xfrm>
            <a:prstGeom prst="rect">
              <a:avLst/>
            </a:prstGeom>
            <a:solidFill>
              <a:schemeClr val="bg1"/>
            </a:solidFill>
            <a:ln w="12700" cmpd="sng">
              <a:noFill/>
              <a:miter lim="800000"/>
            </a:ln>
            <a:effectLst>
              <a:outerShdw blurRad="50800" dist="12700" dir="2700000" algn="tl" rotWithShape="0">
                <a:prstClr val="black">
                  <a:alpha val="34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grpSp>
      <p:sp>
        <p:nvSpPr>
          <p:cNvPr id="9" name="doc page">
            <a:extLst>
              <a:ext uri="{FF2B5EF4-FFF2-40B4-BE49-F238E27FC236}">
                <a16:creationId xmlns:a16="http://schemas.microsoft.com/office/drawing/2014/main" id="{1F399A5D-E062-C276-1C64-29B5D955DC5A}"/>
              </a:ext>
            </a:extLst>
          </p:cNvPr>
          <p:cNvSpPr>
            <a:spLocks noGrp="1"/>
          </p:cNvSpPr>
          <p:nvPr>
            <p:ph type="pic" sz="quarter" idx="26"/>
          </p:nvPr>
        </p:nvSpPr>
        <p:spPr>
          <a:xfrm>
            <a:off x="233627" y="2650306"/>
            <a:ext cx="2037156" cy="1571280"/>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4" name="information">
            <a:extLst>
              <a:ext uri="{FF2B5EF4-FFF2-40B4-BE49-F238E27FC236}">
                <a16:creationId xmlns:a16="http://schemas.microsoft.com/office/drawing/2014/main" id="{BBEC30D4-BEE4-7645-B73A-36714D8D60FC}"/>
              </a:ext>
            </a:extLst>
          </p:cNvPr>
          <p:cNvSpPr>
            <a:spLocks noGrp="1"/>
          </p:cNvSpPr>
          <p:nvPr>
            <p:ph type="body" sz="quarter" idx="30" hasCustomPrompt="1"/>
          </p:nvPr>
        </p:nvSpPr>
        <p:spPr>
          <a:xfrm>
            <a:off x="227277" y="4416552"/>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EE5A9DB6-3483-34BD-F6F1-3718A404C898}"/>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B047E11C-5D34-A9BC-E8D5-3E1F0490A8BF}"/>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11" name="Footer Placeholder 4">
            <a:extLst>
              <a:ext uri="{FF2B5EF4-FFF2-40B4-BE49-F238E27FC236}">
                <a16:creationId xmlns:a16="http://schemas.microsoft.com/office/drawing/2014/main" id="{C61A8142-82E2-E062-EAA8-8E198074E362}"/>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6" name="title">
            <a:extLst>
              <a:ext uri="{FF2B5EF4-FFF2-40B4-BE49-F238E27FC236}">
                <a16:creationId xmlns:a16="http://schemas.microsoft.com/office/drawing/2014/main" id="{FB999826-6E86-CADF-67F0-08A8D5A75272}"/>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198476146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6.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408180" y="2323520"/>
            <a:ext cx="11375645" cy="2211007"/>
          </a:xfrm>
          <a:prstGeom prst="rect">
            <a:avLst/>
          </a:prstGeom>
          <a:solidFill>
            <a:srgbClr val="031C46"/>
          </a:solidFill>
          <a:ln>
            <a:noFill/>
          </a:ln>
        </p:spPr>
        <p:style>
          <a:lnRef idx="1">
            <a:schemeClr val="accent1"/>
          </a:lnRef>
          <a:fillRef idx="3">
            <a:schemeClr val="accent1"/>
          </a:fillRef>
          <a:effectRef idx="2">
            <a:schemeClr val="accent1"/>
          </a:effectRef>
          <a:fontRef idx="minor">
            <a:schemeClr val="lt1"/>
          </a:fontRef>
        </p:style>
        <p:txBody>
          <a:bodyPr lIns="91316" tIns="45719" rIns="91316" bIns="45719" rtlCol="0" anchor="ctr"/>
          <a:lstStyle/>
          <a:p>
            <a:pPr algn="ctr" defTabSz="456435"/>
            <a:endParaRPr lang="en-US" sz="2400" dirty="0">
              <a:solidFill>
                <a:srgbClr val="FFFFFF"/>
              </a:solidFill>
              <a:latin typeface="Arial"/>
            </a:endParaRPr>
          </a:p>
        </p:txBody>
      </p:sp>
      <p:sp>
        <p:nvSpPr>
          <p:cNvPr id="4" name="Text Placeholder 2"/>
          <p:cNvSpPr>
            <a:spLocks noGrp="1"/>
          </p:cNvSpPr>
          <p:nvPr>
            <p:ph type="body" idx="1"/>
          </p:nvPr>
        </p:nvSpPr>
        <p:spPr>
          <a:xfrm>
            <a:off x="914400" y="2678909"/>
            <a:ext cx="10363200" cy="1500187"/>
          </a:xfrm>
        </p:spPr>
        <p:txBody>
          <a:bodyPr anchor="ctr" anchorCtr="0">
            <a:noAutofit/>
          </a:bodyPr>
          <a:lstStyle>
            <a:lvl1pPr marL="0" indent="0" algn="ctr">
              <a:buNone/>
              <a:defRPr sz="4800" b="1">
                <a:solidFill>
                  <a:schemeClr val="bg1"/>
                </a:solidFill>
              </a:defRPr>
            </a:lvl1pPr>
            <a:lvl2pPr marL="456435" indent="0">
              <a:buNone/>
              <a:defRPr sz="1867">
                <a:solidFill>
                  <a:schemeClr val="tx1">
                    <a:tint val="75000"/>
                  </a:schemeClr>
                </a:solidFill>
              </a:defRPr>
            </a:lvl2pPr>
            <a:lvl3pPr marL="912949" indent="0">
              <a:buNone/>
              <a:defRPr sz="1600">
                <a:solidFill>
                  <a:schemeClr val="tx1">
                    <a:tint val="75000"/>
                  </a:schemeClr>
                </a:solidFill>
              </a:defRPr>
            </a:lvl3pPr>
            <a:lvl4pPr marL="1369424" indent="0">
              <a:buNone/>
              <a:defRPr sz="1467">
                <a:solidFill>
                  <a:schemeClr val="tx1">
                    <a:tint val="75000"/>
                  </a:schemeClr>
                </a:solidFill>
              </a:defRPr>
            </a:lvl4pPr>
            <a:lvl5pPr marL="1825898" indent="0">
              <a:buNone/>
              <a:defRPr sz="1467">
                <a:solidFill>
                  <a:schemeClr val="tx1">
                    <a:tint val="75000"/>
                  </a:schemeClr>
                </a:solidFill>
              </a:defRPr>
            </a:lvl5pPr>
            <a:lvl6pPr marL="2282414" indent="0">
              <a:buNone/>
              <a:defRPr sz="1467">
                <a:solidFill>
                  <a:schemeClr val="tx1">
                    <a:tint val="75000"/>
                  </a:schemeClr>
                </a:solidFill>
              </a:defRPr>
            </a:lvl6pPr>
            <a:lvl7pPr marL="2738846" indent="0">
              <a:buNone/>
              <a:defRPr sz="1467">
                <a:solidFill>
                  <a:schemeClr val="tx1">
                    <a:tint val="75000"/>
                  </a:schemeClr>
                </a:solidFill>
              </a:defRPr>
            </a:lvl7pPr>
            <a:lvl8pPr marL="3195280" indent="0">
              <a:buNone/>
              <a:defRPr sz="1467">
                <a:solidFill>
                  <a:schemeClr val="tx1">
                    <a:tint val="75000"/>
                  </a:schemeClr>
                </a:solidFill>
              </a:defRPr>
            </a:lvl8pPr>
            <a:lvl9pPr marL="3651715" indent="0">
              <a:buNone/>
              <a:defRPr sz="14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2261144"/>
      </p:ext>
    </p:extLst>
  </p:cSld>
  <p:clrMapOvr>
    <a:masterClrMapping/>
  </p:clrMapOvr>
  <p:transition spd="med">
    <p:fade/>
  </p:transition>
</p:sldLayout>
</file>

<file path=ppt/slideLayouts/slideLayout6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DocH">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C0F2E2A0-E643-8947-8F79-00A94488DD2F}"/>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DDD73EDB-E872-7340-B0C8-944891B5E1FD}"/>
              </a:ext>
            </a:extLst>
          </p:cNvPr>
          <p:cNvSpPr/>
          <p:nvPr userDrawn="1"/>
        </p:nvSpPr>
        <p:spPr>
          <a:xfrm>
            <a:off x="224754" y="2650306"/>
            <a:ext cx="2054902" cy="1571280"/>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9" name="doc page">
            <a:extLst>
              <a:ext uri="{FF2B5EF4-FFF2-40B4-BE49-F238E27FC236}">
                <a16:creationId xmlns:a16="http://schemas.microsoft.com/office/drawing/2014/main" id="{45F7B74E-8BD7-9E43-9F2B-2C0CD6609CD9}"/>
              </a:ext>
            </a:extLst>
          </p:cNvPr>
          <p:cNvSpPr>
            <a:spLocks noGrp="1"/>
          </p:cNvSpPr>
          <p:nvPr>
            <p:ph type="pic" sz="quarter" idx="26"/>
          </p:nvPr>
        </p:nvSpPr>
        <p:spPr>
          <a:xfrm>
            <a:off x="233627" y="2650306"/>
            <a:ext cx="2037156" cy="1571280"/>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4" name="information">
            <a:extLst>
              <a:ext uri="{FF2B5EF4-FFF2-40B4-BE49-F238E27FC236}">
                <a16:creationId xmlns:a16="http://schemas.microsoft.com/office/drawing/2014/main" id="{0A488FBB-CDEE-FC4A-B0DD-0337F0111565}"/>
              </a:ext>
            </a:extLst>
          </p:cNvPr>
          <p:cNvSpPr>
            <a:spLocks noGrp="1"/>
          </p:cNvSpPr>
          <p:nvPr>
            <p:ph type="body" sz="quarter" idx="30" hasCustomPrompt="1"/>
          </p:nvPr>
        </p:nvSpPr>
        <p:spPr>
          <a:xfrm>
            <a:off x="227277" y="4416552"/>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3FBC8087-9AEF-1D00-A307-C0ABFFA2BFCC}"/>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04636447-435C-13D7-3EE7-B06886856BED}"/>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itle">
            <a:extLst>
              <a:ext uri="{FF2B5EF4-FFF2-40B4-BE49-F238E27FC236}">
                <a16:creationId xmlns:a16="http://schemas.microsoft.com/office/drawing/2014/main" id="{7D1734B1-49BC-C7FC-B93E-255364B88BEA}"/>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
        <p:nvSpPr>
          <p:cNvPr id="6" name="Footer Placeholder 4">
            <a:extLst>
              <a:ext uri="{FF2B5EF4-FFF2-40B4-BE49-F238E27FC236}">
                <a16:creationId xmlns:a16="http://schemas.microsoft.com/office/drawing/2014/main" id="{817DFF5F-E43C-ED98-8D09-5962030AA91A}"/>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Tree>
    <p:extLst>
      <p:ext uri="{BB962C8B-B14F-4D97-AF65-F5344CB8AC3E}">
        <p14:creationId xmlns:p14="http://schemas.microsoft.com/office/powerpoint/2010/main" val="299086330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6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DocH">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BE302FAF-E193-2D40-84D1-B75DB5D57C65}"/>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5AFC9BB2-ED5E-C543-B2DC-8FC221963796}"/>
              </a:ext>
            </a:extLst>
          </p:cNvPr>
          <p:cNvSpPr/>
          <p:nvPr userDrawn="1"/>
        </p:nvSpPr>
        <p:spPr>
          <a:xfrm>
            <a:off x="224754" y="2650306"/>
            <a:ext cx="2054902" cy="1571280"/>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8" name="doc image">
            <a:extLst>
              <a:ext uri="{FF2B5EF4-FFF2-40B4-BE49-F238E27FC236}">
                <a16:creationId xmlns:a16="http://schemas.microsoft.com/office/drawing/2014/main" id="{E8A7A0CB-9DF1-8240-9739-C25F718E3D48}"/>
              </a:ext>
            </a:extLst>
          </p:cNvPr>
          <p:cNvSpPr>
            <a:spLocks noGrp="1"/>
          </p:cNvSpPr>
          <p:nvPr>
            <p:ph type="pic" sz="quarter" idx="26"/>
          </p:nvPr>
        </p:nvSpPr>
        <p:spPr>
          <a:xfrm>
            <a:off x="233627" y="2650306"/>
            <a:ext cx="2037156" cy="1571280"/>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r>
              <a:rPr lang="en-US"/>
              <a:t>Click icon to add picture</a:t>
            </a:r>
          </a:p>
        </p:txBody>
      </p:sp>
      <p:sp>
        <p:nvSpPr>
          <p:cNvPr id="14" name="information">
            <a:extLst>
              <a:ext uri="{FF2B5EF4-FFF2-40B4-BE49-F238E27FC236}">
                <a16:creationId xmlns:a16="http://schemas.microsoft.com/office/drawing/2014/main" id="{5E247482-01C9-574D-B68E-7D70B12562BF}"/>
              </a:ext>
            </a:extLst>
          </p:cNvPr>
          <p:cNvSpPr>
            <a:spLocks noGrp="1"/>
          </p:cNvSpPr>
          <p:nvPr>
            <p:ph type="body" sz="quarter" idx="30" hasCustomPrompt="1"/>
          </p:nvPr>
        </p:nvSpPr>
        <p:spPr>
          <a:xfrm>
            <a:off x="227277" y="4416552"/>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tx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D7282DD3-2866-B1BF-CFC7-A1EEE44135CD}"/>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7DABE322-84F6-0CCE-7870-727BAE4650F8}"/>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Footer Placeholder 4">
            <a:extLst>
              <a:ext uri="{FF2B5EF4-FFF2-40B4-BE49-F238E27FC236}">
                <a16:creationId xmlns:a16="http://schemas.microsoft.com/office/drawing/2014/main" id="{4BFFD4A9-1089-18FC-32BE-59B8302A917F}"/>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4" name="title">
            <a:extLst>
              <a:ext uri="{FF2B5EF4-FFF2-40B4-BE49-F238E27FC236}">
                <a16:creationId xmlns:a16="http://schemas.microsoft.com/office/drawing/2014/main" id="{5DC2E0B4-56AF-6444-3B6C-941066744A00}"/>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422925758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52">
          <p15:clr>
            <a:srgbClr val="FBAE40"/>
          </p15:clr>
        </p15:guide>
        <p15:guide id="4" pos="7512">
          <p15:clr>
            <a:srgbClr val="FBAE40"/>
          </p15:clr>
        </p15:guide>
        <p15:guide id="5" pos="1704">
          <p15:clr>
            <a:srgbClr val="FBAE40"/>
          </p15:clr>
        </p15:guide>
      </p15:sldGuideLst>
    </p:ext>
  </p:extLst>
</p:sldLayout>
</file>

<file path=ppt/slideLayouts/slideLayout6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Patent 1">
    <p:spTree>
      <p:nvGrpSpPr>
        <p:cNvPr id="1" name=""/>
        <p:cNvGrpSpPr/>
        <p:nvPr/>
      </p:nvGrpSpPr>
      <p:grpSpPr>
        <a:xfrm>
          <a:off x="0" y="0"/>
          <a:ext cx="0" cy="0"/>
          <a:chOff x="0" y="0"/>
          <a:chExt cx="0" cy="0"/>
        </a:xfrm>
      </p:grpSpPr>
      <p:sp>
        <p:nvSpPr>
          <p:cNvPr id="27" name="Right Triangle 26">
            <a:extLst>
              <a:ext uri="{FF2B5EF4-FFF2-40B4-BE49-F238E27FC236}">
                <a16:creationId xmlns:a16="http://schemas.microsoft.com/office/drawing/2014/main" id="{F1199F23-A96D-E547-AB74-914EDDC96048}"/>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tx2"/>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cxnSp>
        <p:nvCxnSpPr>
          <p:cNvPr id="28" name="Straight Connector 27">
            <a:extLst>
              <a:ext uri="{FF2B5EF4-FFF2-40B4-BE49-F238E27FC236}">
                <a16:creationId xmlns:a16="http://schemas.microsoft.com/office/drawing/2014/main" id="{51770317-B11B-A747-A911-8ED31E4A1C56}"/>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58A1E210-EE61-D8F8-8DA5-9DD7882F56ED}"/>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7C4C609A-D7FB-A600-418B-83AAE4D8165F}"/>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Footer Placeholder 4">
            <a:extLst>
              <a:ext uri="{FF2B5EF4-FFF2-40B4-BE49-F238E27FC236}">
                <a16:creationId xmlns:a16="http://schemas.microsoft.com/office/drawing/2014/main" id="{01CD56AD-F73F-92E2-0B85-1B7CF1A9484A}"/>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5" name="title">
            <a:extLst>
              <a:ext uri="{FF2B5EF4-FFF2-40B4-BE49-F238E27FC236}">
                <a16:creationId xmlns:a16="http://schemas.microsoft.com/office/drawing/2014/main" id="{8619ED6D-EB93-EAE6-DB07-41D804AFB957}"/>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Tree>
    <p:extLst>
      <p:ext uri="{BB962C8B-B14F-4D97-AF65-F5344CB8AC3E}">
        <p14:creationId xmlns:p14="http://schemas.microsoft.com/office/powerpoint/2010/main" val="408270219"/>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6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Patent 1 Bullet">
    <p:spTree>
      <p:nvGrpSpPr>
        <p:cNvPr id="1" name=""/>
        <p:cNvGrpSpPr/>
        <p:nvPr/>
      </p:nvGrpSpPr>
      <p:grpSpPr>
        <a:xfrm>
          <a:off x="0" y="0"/>
          <a:ext cx="0" cy="0"/>
          <a:chOff x="0" y="0"/>
          <a:chExt cx="0" cy="0"/>
        </a:xfrm>
      </p:grpSpPr>
      <p:sp>
        <p:nvSpPr>
          <p:cNvPr id="27" name="Right Triangle 26">
            <a:extLst>
              <a:ext uri="{FF2B5EF4-FFF2-40B4-BE49-F238E27FC236}">
                <a16:creationId xmlns:a16="http://schemas.microsoft.com/office/drawing/2014/main" id="{CEF61DFD-C9FA-B847-8A24-88CC8087542D}"/>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tx2"/>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cxnSp>
        <p:nvCxnSpPr>
          <p:cNvPr id="28" name="Straight Connector 27">
            <a:extLst>
              <a:ext uri="{FF2B5EF4-FFF2-40B4-BE49-F238E27FC236}">
                <a16:creationId xmlns:a16="http://schemas.microsoft.com/office/drawing/2014/main" id="{9AF4E02F-3D1D-BD43-9B0E-11F8B3770F34}"/>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9A3C039-0C81-2A57-08B9-4970BA5FCCB1}"/>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105DBB5D-D54B-B55A-32C4-756CCCE5C7CA}"/>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7" name="Text Placeholder 6">
            <a:extLst>
              <a:ext uri="{FF2B5EF4-FFF2-40B4-BE49-F238E27FC236}">
                <a16:creationId xmlns:a16="http://schemas.microsoft.com/office/drawing/2014/main" id="{716EE27D-9792-D99B-6E97-36EE1E847A3D}"/>
              </a:ext>
            </a:extLst>
          </p:cNvPr>
          <p:cNvSpPr>
            <a:spLocks noGrp="1"/>
          </p:cNvSpPr>
          <p:nvPr>
            <p:ph type="body" sz="quarter" idx="32" hasCustomPrompt="1"/>
          </p:nvPr>
        </p:nvSpPr>
        <p:spPr>
          <a:xfrm>
            <a:off x="190500" y="685800"/>
            <a:ext cx="11811000" cy="1604963"/>
          </a:xfrm>
          <a:prstGeom prst="rect">
            <a:avLst/>
          </a:prstGeom>
        </p:spPr>
        <p:txBody>
          <a:bodyPr lIns="182880" tIns="365760" rIns="182880"/>
          <a:lstStyle>
            <a:lvl1pPr>
              <a:lnSpc>
                <a:spcPct val="100000"/>
              </a:lnSpc>
              <a:spcBef>
                <a:spcPts val="1800"/>
              </a:spcBef>
              <a:buClr>
                <a:schemeClr val="bg1"/>
              </a:buClr>
              <a:defRPr sz="2800">
                <a:latin typeface="Product Sans" panose="020B0403030502040203" pitchFamily="34" charset="0"/>
              </a:defRPr>
            </a:lvl1pPr>
            <a:lvl2pPr marL="512064">
              <a:lnSpc>
                <a:spcPct val="100000"/>
              </a:lnSpc>
              <a:spcBef>
                <a:spcPts val="600"/>
              </a:spcBef>
              <a:buClr>
                <a:schemeClr val="bg1"/>
              </a:buClr>
              <a:defRPr sz="2400">
                <a:latin typeface="Product Sans" panose="020B0403030502040203" pitchFamily="34" charset="0"/>
              </a:defRPr>
            </a:lvl2pPr>
            <a:lvl3pPr marL="749808" indent="-173736">
              <a:lnSpc>
                <a:spcPct val="100000"/>
              </a:lnSpc>
              <a:spcBef>
                <a:spcPts val="600"/>
              </a:spcBef>
              <a:buClr>
                <a:schemeClr val="bg1"/>
              </a:buClr>
              <a:defRPr sz="2000">
                <a:latin typeface="Product Sans" panose="020B0403030502040203" pitchFamily="34" charset="0"/>
              </a:defRPr>
            </a:lvl3pPr>
            <a:lvl4pPr marL="1371600" indent="0">
              <a:buNone/>
              <a:defRPr sz="2000">
                <a:latin typeface="Product Sans" panose="020B0403030502040203" pitchFamily="34" charset="0"/>
              </a:defRPr>
            </a:lvl4pPr>
            <a:lvl5pPr>
              <a:defRPr sz="2000">
                <a:latin typeface="Product Sans" panose="020B0403030502040203" pitchFamily="34" charset="0"/>
              </a:defRPr>
            </a:lvl5pPr>
          </a:lstStyle>
          <a:p>
            <a:pPr lvl="0"/>
            <a:r>
              <a:rPr lang="en-US"/>
              <a:t>Click to add first level</a:t>
            </a:r>
          </a:p>
          <a:p>
            <a:pPr lvl="1"/>
            <a:r>
              <a:rPr lang="en-US"/>
              <a:t>Second level</a:t>
            </a:r>
          </a:p>
          <a:p>
            <a:pPr lvl="2"/>
            <a:r>
              <a:rPr lang="en-US"/>
              <a:t>Third level</a:t>
            </a:r>
          </a:p>
        </p:txBody>
      </p:sp>
      <p:sp>
        <p:nvSpPr>
          <p:cNvPr id="6" name="Footer Placeholder 4">
            <a:extLst>
              <a:ext uri="{FF2B5EF4-FFF2-40B4-BE49-F238E27FC236}">
                <a16:creationId xmlns:a16="http://schemas.microsoft.com/office/drawing/2014/main" id="{70E5D249-70EB-A013-4730-7AA0174070BF}"/>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5" name="title">
            <a:extLst>
              <a:ext uri="{FF2B5EF4-FFF2-40B4-BE49-F238E27FC236}">
                <a16:creationId xmlns:a16="http://schemas.microsoft.com/office/drawing/2014/main" id="{DCCCE7B0-E63F-E740-3277-532036D5CFD5}"/>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Tree>
    <p:extLst>
      <p:ext uri="{BB962C8B-B14F-4D97-AF65-F5344CB8AC3E}">
        <p14:creationId xmlns:p14="http://schemas.microsoft.com/office/powerpoint/2010/main" val="3080316415"/>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6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Patent 1 Sub">
    <p:spTree>
      <p:nvGrpSpPr>
        <p:cNvPr id="1" name=""/>
        <p:cNvGrpSpPr/>
        <p:nvPr/>
      </p:nvGrpSpPr>
      <p:grpSpPr>
        <a:xfrm>
          <a:off x="0" y="0"/>
          <a:ext cx="0" cy="0"/>
          <a:chOff x="0" y="0"/>
          <a:chExt cx="0" cy="0"/>
        </a:xfrm>
      </p:grpSpPr>
      <p:sp>
        <p:nvSpPr>
          <p:cNvPr id="29" name="Right Triangle 28">
            <a:extLst>
              <a:ext uri="{FF2B5EF4-FFF2-40B4-BE49-F238E27FC236}">
                <a16:creationId xmlns:a16="http://schemas.microsoft.com/office/drawing/2014/main" id="{838FD5F5-568D-DF40-97D2-160DFA9CC26A}"/>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tx2"/>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sp>
        <p:nvSpPr>
          <p:cNvPr id="27" name="Rectangle 26">
            <a:extLst>
              <a:ext uri="{FF2B5EF4-FFF2-40B4-BE49-F238E27FC236}">
                <a16:creationId xmlns:a16="http://schemas.microsoft.com/office/drawing/2014/main" id="{8F2382B5-D05D-B945-B45B-EF3AF51EECD3}"/>
              </a:ext>
            </a:extLst>
          </p:cNvPr>
          <p:cNvSpPr/>
          <p:nvPr userDrawn="1"/>
        </p:nvSpPr>
        <p:spPr>
          <a:xfrm>
            <a:off x="0" y="685800"/>
            <a:ext cx="12192000" cy="45719"/>
          </a:xfrm>
          <a:prstGeom prst="rect">
            <a:avLst/>
          </a:prstGeom>
          <a:solidFill>
            <a:srgbClr val="00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28" name="subtitle">
            <a:extLst>
              <a:ext uri="{FF2B5EF4-FFF2-40B4-BE49-F238E27FC236}">
                <a16:creationId xmlns:a16="http://schemas.microsoft.com/office/drawing/2014/main" id="{07E1CB0F-7D56-2945-88EB-228CF9C53D68}"/>
              </a:ext>
            </a:extLst>
          </p:cNvPr>
          <p:cNvSpPr>
            <a:spLocks noGrp="1"/>
          </p:cNvSpPr>
          <p:nvPr>
            <p:ph type="subTitle" idx="1" hasCustomPrompt="1"/>
          </p:nvPr>
        </p:nvSpPr>
        <p:spPr>
          <a:xfrm>
            <a:off x="-1" y="685800"/>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cxnSp>
        <p:nvCxnSpPr>
          <p:cNvPr id="30" name="Straight Connector 29">
            <a:extLst>
              <a:ext uri="{FF2B5EF4-FFF2-40B4-BE49-F238E27FC236}">
                <a16:creationId xmlns:a16="http://schemas.microsoft.com/office/drawing/2014/main" id="{C5E68296-E332-F94D-9D05-1C1E2C3AB5DC}"/>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1C7EB31E-B296-5C06-BD67-0A35EF36D76C}"/>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0562F2EE-1699-94CB-0D97-F51D64C3150C}"/>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Footer Placeholder 4">
            <a:extLst>
              <a:ext uri="{FF2B5EF4-FFF2-40B4-BE49-F238E27FC236}">
                <a16:creationId xmlns:a16="http://schemas.microsoft.com/office/drawing/2014/main" id="{9539CC46-A881-4489-8CE1-D9386ABFD110}"/>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5" name="title">
            <a:extLst>
              <a:ext uri="{FF2B5EF4-FFF2-40B4-BE49-F238E27FC236}">
                <a16:creationId xmlns:a16="http://schemas.microsoft.com/office/drawing/2014/main" id="{F69BA492-8597-DEF4-D791-A444959AADBC}"/>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Tree>
    <p:extLst>
      <p:ext uri="{BB962C8B-B14F-4D97-AF65-F5344CB8AC3E}">
        <p14:creationId xmlns:p14="http://schemas.microsoft.com/office/powerpoint/2010/main" val="1469752766"/>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6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Patent 1">
    <p:spTree>
      <p:nvGrpSpPr>
        <p:cNvPr id="1" name=""/>
        <p:cNvGrpSpPr/>
        <p:nvPr/>
      </p:nvGrpSpPr>
      <p:grpSpPr>
        <a:xfrm>
          <a:off x="0" y="0"/>
          <a:ext cx="0" cy="0"/>
          <a:chOff x="0" y="0"/>
          <a:chExt cx="0" cy="0"/>
        </a:xfrm>
      </p:grpSpPr>
      <p:sp>
        <p:nvSpPr>
          <p:cNvPr id="18" name="Right Triangle 17">
            <a:extLst>
              <a:ext uri="{FF2B5EF4-FFF2-40B4-BE49-F238E27FC236}">
                <a16:creationId xmlns:a16="http://schemas.microsoft.com/office/drawing/2014/main" id="{5A3C7E60-196A-E54D-AEAA-5718192943AF}"/>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tx2"/>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cxnSp>
        <p:nvCxnSpPr>
          <p:cNvPr id="19" name="Straight Connector 18">
            <a:extLst>
              <a:ext uri="{FF2B5EF4-FFF2-40B4-BE49-F238E27FC236}">
                <a16:creationId xmlns:a16="http://schemas.microsoft.com/office/drawing/2014/main" id="{CD95B27E-23CA-C04F-97FE-C5F708547F49}"/>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BBADBB33-D34C-E5AA-05D9-275B74340D3D}"/>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6C2B4D57-2AAF-B2EF-3049-EC46093B3AC0}"/>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5" name="Footer Placeholder 4">
            <a:extLst>
              <a:ext uri="{FF2B5EF4-FFF2-40B4-BE49-F238E27FC236}">
                <a16:creationId xmlns:a16="http://schemas.microsoft.com/office/drawing/2014/main" id="{75D35B59-CA51-3239-CE64-038B0B07204C}"/>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6" name="title">
            <a:extLst>
              <a:ext uri="{FF2B5EF4-FFF2-40B4-BE49-F238E27FC236}">
                <a16:creationId xmlns:a16="http://schemas.microsoft.com/office/drawing/2014/main" id="{6FC1366B-8452-E383-0FBD-036559090637}"/>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4194223602"/>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6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Patent 1 Sub">
    <p:spTree>
      <p:nvGrpSpPr>
        <p:cNvPr id="1" name=""/>
        <p:cNvGrpSpPr/>
        <p:nvPr/>
      </p:nvGrpSpPr>
      <p:grpSpPr>
        <a:xfrm>
          <a:off x="0" y="0"/>
          <a:ext cx="0" cy="0"/>
          <a:chOff x="0" y="0"/>
          <a:chExt cx="0" cy="0"/>
        </a:xfrm>
      </p:grpSpPr>
      <p:sp>
        <p:nvSpPr>
          <p:cNvPr id="20" name="Right Triangle 19">
            <a:extLst>
              <a:ext uri="{FF2B5EF4-FFF2-40B4-BE49-F238E27FC236}">
                <a16:creationId xmlns:a16="http://schemas.microsoft.com/office/drawing/2014/main" id="{8C8D9EA2-7DD6-7741-B529-0891A2683306}"/>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tx2"/>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sp>
        <p:nvSpPr>
          <p:cNvPr id="19" name="subtitle">
            <a:extLst>
              <a:ext uri="{FF2B5EF4-FFF2-40B4-BE49-F238E27FC236}">
                <a16:creationId xmlns:a16="http://schemas.microsoft.com/office/drawing/2014/main" id="{7AA249C7-FA60-8846-B97E-9E3A94E893CB}"/>
              </a:ext>
            </a:extLst>
          </p:cNvPr>
          <p:cNvSpPr>
            <a:spLocks noGrp="1"/>
          </p:cNvSpPr>
          <p:nvPr>
            <p:ph type="subTitle" idx="1" hasCustomPrompt="1"/>
          </p:nvPr>
        </p:nvSpPr>
        <p:spPr>
          <a:xfrm>
            <a:off x="-1" y="1095375"/>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cxnSp>
        <p:nvCxnSpPr>
          <p:cNvPr id="21" name="Straight Connector 20">
            <a:extLst>
              <a:ext uri="{FF2B5EF4-FFF2-40B4-BE49-F238E27FC236}">
                <a16:creationId xmlns:a16="http://schemas.microsoft.com/office/drawing/2014/main" id="{154AE26D-9E08-484F-891E-4D58345D74F4}"/>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6573363-5FC3-A004-46C9-FFE0F8060123}"/>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B9C86A69-C5C1-4714-7E10-FB03D33FD88D}"/>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Footer Placeholder 4">
            <a:extLst>
              <a:ext uri="{FF2B5EF4-FFF2-40B4-BE49-F238E27FC236}">
                <a16:creationId xmlns:a16="http://schemas.microsoft.com/office/drawing/2014/main" id="{3DAB23CA-151E-40E4-5D0C-3E09CBD01342}"/>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5" name="title">
            <a:extLst>
              <a:ext uri="{FF2B5EF4-FFF2-40B4-BE49-F238E27FC236}">
                <a16:creationId xmlns:a16="http://schemas.microsoft.com/office/drawing/2014/main" id="{0416B547-591C-BBDE-4321-F9BCA5907788}"/>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2757193201"/>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6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T1_Patent 1">
    <p:spTree>
      <p:nvGrpSpPr>
        <p:cNvPr id="1" name=""/>
        <p:cNvGrpSpPr/>
        <p:nvPr/>
      </p:nvGrpSpPr>
      <p:grpSpPr>
        <a:xfrm>
          <a:off x="0" y="0"/>
          <a:ext cx="0" cy="0"/>
          <a:chOff x="0" y="0"/>
          <a:chExt cx="0" cy="0"/>
        </a:xfrm>
      </p:grpSpPr>
      <p:sp>
        <p:nvSpPr>
          <p:cNvPr id="27" name="Right Triangle 26">
            <a:extLst>
              <a:ext uri="{FF2B5EF4-FFF2-40B4-BE49-F238E27FC236}">
                <a16:creationId xmlns:a16="http://schemas.microsoft.com/office/drawing/2014/main" id="{D02A2629-2380-824A-B2CD-EE9C1672FB1A}"/>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accent5">
              <a:lumMod val="75000"/>
            </a:schemeClr>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cxnSp>
        <p:nvCxnSpPr>
          <p:cNvPr id="28" name="Straight Connector 27">
            <a:extLst>
              <a:ext uri="{FF2B5EF4-FFF2-40B4-BE49-F238E27FC236}">
                <a16:creationId xmlns:a16="http://schemas.microsoft.com/office/drawing/2014/main" id="{F664FBE9-51B9-B043-802A-F6563AECD917}"/>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262D19B-5C0A-0493-1A80-0524AA3C2195}"/>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2C2016A7-E2FE-0717-4969-E9E96FCE74ED}"/>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Footer Placeholder 4">
            <a:extLst>
              <a:ext uri="{FF2B5EF4-FFF2-40B4-BE49-F238E27FC236}">
                <a16:creationId xmlns:a16="http://schemas.microsoft.com/office/drawing/2014/main" id="{69B18B24-5194-198E-BA68-65E1833D12B6}"/>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5" name="title">
            <a:extLst>
              <a:ext uri="{FF2B5EF4-FFF2-40B4-BE49-F238E27FC236}">
                <a16:creationId xmlns:a16="http://schemas.microsoft.com/office/drawing/2014/main" id="{A5526A03-792D-D124-3B3B-40AE5516D478}"/>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Tree>
    <p:extLst>
      <p:ext uri="{BB962C8B-B14F-4D97-AF65-F5344CB8AC3E}">
        <p14:creationId xmlns:p14="http://schemas.microsoft.com/office/powerpoint/2010/main" val="3573836416"/>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6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T1_Patent 1 Bullet">
    <p:spTree>
      <p:nvGrpSpPr>
        <p:cNvPr id="1" name=""/>
        <p:cNvGrpSpPr/>
        <p:nvPr/>
      </p:nvGrpSpPr>
      <p:grpSpPr>
        <a:xfrm>
          <a:off x="0" y="0"/>
          <a:ext cx="0" cy="0"/>
          <a:chOff x="0" y="0"/>
          <a:chExt cx="0" cy="0"/>
        </a:xfrm>
      </p:grpSpPr>
      <p:sp>
        <p:nvSpPr>
          <p:cNvPr id="27" name="Right Triangle 26">
            <a:extLst>
              <a:ext uri="{FF2B5EF4-FFF2-40B4-BE49-F238E27FC236}">
                <a16:creationId xmlns:a16="http://schemas.microsoft.com/office/drawing/2014/main" id="{F440A948-74AA-3544-8750-02CD8F7DA0C0}"/>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accent5">
              <a:lumMod val="75000"/>
            </a:schemeClr>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cxnSp>
        <p:nvCxnSpPr>
          <p:cNvPr id="28" name="Straight Connector 27">
            <a:extLst>
              <a:ext uri="{FF2B5EF4-FFF2-40B4-BE49-F238E27FC236}">
                <a16:creationId xmlns:a16="http://schemas.microsoft.com/office/drawing/2014/main" id="{39B0CE2A-C7E9-3542-80BE-D79AE4AA1459}"/>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AFB0AA18-1B39-A241-E27C-3BBB80E6F1F3}"/>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C2CC96EB-0B1B-7796-3703-ABABD72F923B}"/>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7" name="Text Placeholder 6">
            <a:extLst>
              <a:ext uri="{FF2B5EF4-FFF2-40B4-BE49-F238E27FC236}">
                <a16:creationId xmlns:a16="http://schemas.microsoft.com/office/drawing/2014/main" id="{73AF9551-FED7-727C-368A-A602FB5269ED}"/>
              </a:ext>
            </a:extLst>
          </p:cNvPr>
          <p:cNvSpPr>
            <a:spLocks noGrp="1"/>
          </p:cNvSpPr>
          <p:nvPr>
            <p:ph type="body" sz="quarter" idx="32" hasCustomPrompt="1"/>
          </p:nvPr>
        </p:nvSpPr>
        <p:spPr>
          <a:xfrm>
            <a:off x="190500" y="685800"/>
            <a:ext cx="11811000" cy="1604963"/>
          </a:xfrm>
          <a:prstGeom prst="rect">
            <a:avLst/>
          </a:prstGeom>
        </p:spPr>
        <p:txBody>
          <a:bodyPr lIns="182880" tIns="365760" rIns="182880"/>
          <a:lstStyle>
            <a:lvl1pPr>
              <a:lnSpc>
                <a:spcPct val="100000"/>
              </a:lnSpc>
              <a:spcBef>
                <a:spcPts val="1800"/>
              </a:spcBef>
              <a:buClr>
                <a:schemeClr val="bg1"/>
              </a:buClr>
              <a:defRPr sz="2800">
                <a:latin typeface="Product Sans" panose="020B0403030502040203" pitchFamily="34" charset="0"/>
              </a:defRPr>
            </a:lvl1pPr>
            <a:lvl2pPr marL="512064">
              <a:lnSpc>
                <a:spcPct val="100000"/>
              </a:lnSpc>
              <a:spcBef>
                <a:spcPts val="600"/>
              </a:spcBef>
              <a:buClr>
                <a:schemeClr val="bg1"/>
              </a:buClr>
              <a:defRPr sz="2400">
                <a:latin typeface="Product Sans" panose="020B0403030502040203" pitchFamily="34" charset="0"/>
              </a:defRPr>
            </a:lvl2pPr>
            <a:lvl3pPr marL="749808" indent="-173736">
              <a:lnSpc>
                <a:spcPct val="100000"/>
              </a:lnSpc>
              <a:spcBef>
                <a:spcPts val="600"/>
              </a:spcBef>
              <a:buClr>
                <a:schemeClr val="bg1"/>
              </a:buClr>
              <a:defRPr sz="2000">
                <a:latin typeface="Product Sans" panose="020B0403030502040203" pitchFamily="34" charset="0"/>
              </a:defRPr>
            </a:lvl3pPr>
            <a:lvl4pPr marL="1371600" indent="0">
              <a:buNone/>
              <a:defRPr sz="2000">
                <a:latin typeface="Product Sans" panose="020B0403030502040203" pitchFamily="34" charset="0"/>
              </a:defRPr>
            </a:lvl4pPr>
            <a:lvl5pPr>
              <a:defRPr sz="2000">
                <a:latin typeface="Product Sans" panose="020B0403030502040203" pitchFamily="34" charset="0"/>
              </a:defRPr>
            </a:lvl5pPr>
          </a:lstStyle>
          <a:p>
            <a:pPr lvl="0"/>
            <a:r>
              <a:rPr lang="en-US"/>
              <a:t>Click to add first level</a:t>
            </a:r>
          </a:p>
          <a:p>
            <a:pPr lvl="1"/>
            <a:r>
              <a:rPr lang="en-US"/>
              <a:t>Second level</a:t>
            </a:r>
          </a:p>
          <a:p>
            <a:pPr lvl="2"/>
            <a:r>
              <a:rPr lang="en-US"/>
              <a:t>Third level</a:t>
            </a:r>
          </a:p>
        </p:txBody>
      </p:sp>
      <p:sp>
        <p:nvSpPr>
          <p:cNvPr id="6" name="Footer Placeholder 4">
            <a:extLst>
              <a:ext uri="{FF2B5EF4-FFF2-40B4-BE49-F238E27FC236}">
                <a16:creationId xmlns:a16="http://schemas.microsoft.com/office/drawing/2014/main" id="{BA93D4EC-64CD-F429-6DC6-76E42A9595A5}"/>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4" name="title">
            <a:extLst>
              <a:ext uri="{FF2B5EF4-FFF2-40B4-BE49-F238E27FC236}">
                <a16:creationId xmlns:a16="http://schemas.microsoft.com/office/drawing/2014/main" id="{5313052A-C10E-400E-2DC2-26B0F526E1E9}"/>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Tree>
    <p:extLst>
      <p:ext uri="{BB962C8B-B14F-4D97-AF65-F5344CB8AC3E}">
        <p14:creationId xmlns:p14="http://schemas.microsoft.com/office/powerpoint/2010/main" val="2791657783"/>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6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T1_Patent 1 Sub">
    <p:spTree>
      <p:nvGrpSpPr>
        <p:cNvPr id="1" name=""/>
        <p:cNvGrpSpPr/>
        <p:nvPr/>
      </p:nvGrpSpPr>
      <p:grpSpPr>
        <a:xfrm>
          <a:off x="0" y="0"/>
          <a:ext cx="0" cy="0"/>
          <a:chOff x="0" y="0"/>
          <a:chExt cx="0" cy="0"/>
        </a:xfrm>
      </p:grpSpPr>
      <p:sp>
        <p:nvSpPr>
          <p:cNvPr id="29" name="Right Triangle 28">
            <a:extLst>
              <a:ext uri="{FF2B5EF4-FFF2-40B4-BE49-F238E27FC236}">
                <a16:creationId xmlns:a16="http://schemas.microsoft.com/office/drawing/2014/main" id="{64B2E1DC-968D-E74E-AFF8-638615823662}"/>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accent5">
              <a:lumMod val="75000"/>
            </a:schemeClr>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sp>
        <p:nvSpPr>
          <p:cNvPr id="27" name="Rectangle 26">
            <a:extLst>
              <a:ext uri="{FF2B5EF4-FFF2-40B4-BE49-F238E27FC236}">
                <a16:creationId xmlns:a16="http://schemas.microsoft.com/office/drawing/2014/main" id="{8F2382B5-D05D-B945-B45B-EF3AF51EECD3}"/>
              </a:ext>
            </a:extLst>
          </p:cNvPr>
          <p:cNvSpPr/>
          <p:nvPr userDrawn="1"/>
        </p:nvSpPr>
        <p:spPr>
          <a:xfrm>
            <a:off x="0" y="685800"/>
            <a:ext cx="12192000" cy="45719"/>
          </a:xfrm>
          <a:prstGeom prst="rect">
            <a:avLst/>
          </a:prstGeom>
          <a:solidFill>
            <a:srgbClr val="00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28" name="subtitle">
            <a:extLst>
              <a:ext uri="{FF2B5EF4-FFF2-40B4-BE49-F238E27FC236}">
                <a16:creationId xmlns:a16="http://schemas.microsoft.com/office/drawing/2014/main" id="{07E1CB0F-7D56-2945-88EB-228CF9C53D68}"/>
              </a:ext>
            </a:extLst>
          </p:cNvPr>
          <p:cNvSpPr>
            <a:spLocks noGrp="1"/>
          </p:cNvSpPr>
          <p:nvPr>
            <p:ph type="subTitle" idx="1" hasCustomPrompt="1"/>
          </p:nvPr>
        </p:nvSpPr>
        <p:spPr>
          <a:xfrm>
            <a:off x="-1" y="685800"/>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cxnSp>
        <p:nvCxnSpPr>
          <p:cNvPr id="30" name="Straight Connector 29">
            <a:extLst>
              <a:ext uri="{FF2B5EF4-FFF2-40B4-BE49-F238E27FC236}">
                <a16:creationId xmlns:a16="http://schemas.microsoft.com/office/drawing/2014/main" id="{444B957E-76AE-A64F-98D4-C70E621398B2}"/>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FD1BC22-A943-7EF0-916E-268DCA586D2C}"/>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7E620AB4-E4F5-2D1F-1393-0D678D2EA345}"/>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Footer Placeholder 4">
            <a:extLst>
              <a:ext uri="{FF2B5EF4-FFF2-40B4-BE49-F238E27FC236}">
                <a16:creationId xmlns:a16="http://schemas.microsoft.com/office/drawing/2014/main" id="{AD93F985-73E5-FBEB-77DC-614FC3244A35}"/>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5" name="title">
            <a:extLst>
              <a:ext uri="{FF2B5EF4-FFF2-40B4-BE49-F238E27FC236}">
                <a16:creationId xmlns:a16="http://schemas.microsoft.com/office/drawing/2014/main" id="{776D8BD7-390F-09AB-A93E-D7C368C5959D}"/>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Tree>
    <p:extLst>
      <p:ext uri="{BB962C8B-B14F-4D97-AF65-F5344CB8AC3E}">
        <p14:creationId xmlns:p14="http://schemas.microsoft.com/office/powerpoint/2010/main" val="3829592124"/>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6435" indent="0">
              <a:buNone/>
              <a:defRPr sz="1867">
                <a:solidFill>
                  <a:schemeClr val="tx1">
                    <a:tint val="75000"/>
                  </a:schemeClr>
                </a:solidFill>
              </a:defRPr>
            </a:lvl2pPr>
            <a:lvl3pPr marL="912949" indent="0">
              <a:buNone/>
              <a:defRPr sz="1600">
                <a:solidFill>
                  <a:schemeClr val="tx1">
                    <a:tint val="75000"/>
                  </a:schemeClr>
                </a:solidFill>
              </a:defRPr>
            </a:lvl3pPr>
            <a:lvl4pPr marL="1369424" indent="0">
              <a:buNone/>
              <a:defRPr sz="1467">
                <a:solidFill>
                  <a:schemeClr val="tx1">
                    <a:tint val="75000"/>
                  </a:schemeClr>
                </a:solidFill>
              </a:defRPr>
            </a:lvl4pPr>
            <a:lvl5pPr marL="1825898" indent="0">
              <a:buNone/>
              <a:defRPr sz="1467">
                <a:solidFill>
                  <a:schemeClr val="tx1">
                    <a:tint val="75000"/>
                  </a:schemeClr>
                </a:solidFill>
              </a:defRPr>
            </a:lvl5pPr>
            <a:lvl6pPr marL="2282414" indent="0">
              <a:buNone/>
              <a:defRPr sz="1467">
                <a:solidFill>
                  <a:schemeClr val="tx1">
                    <a:tint val="75000"/>
                  </a:schemeClr>
                </a:solidFill>
              </a:defRPr>
            </a:lvl6pPr>
            <a:lvl7pPr marL="2738846" indent="0">
              <a:buNone/>
              <a:defRPr sz="1467">
                <a:solidFill>
                  <a:schemeClr val="tx1">
                    <a:tint val="75000"/>
                  </a:schemeClr>
                </a:solidFill>
              </a:defRPr>
            </a:lvl7pPr>
            <a:lvl8pPr marL="3195280" indent="0">
              <a:buNone/>
              <a:defRPr sz="1467">
                <a:solidFill>
                  <a:schemeClr val="tx1">
                    <a:tint val="75000"/>
                  </a:schemeClr>
                </a:solidFill>
              </a:defRPr>
            </a:lvl8pPr>
            <a:lvl9pPr marL="3651715" indent="0">
              <a:buNone/>
              <a:defRPr sz="14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51373" tIns="25718" rIns="51373" bIns="25718"/>
          <a:lstStyle/>
          <a:p>
            <a:pPr defTabSz="456435"/>
            <a:endParaRPr lang="en-US">
              <a:solidFill>
                <a:srgbClr val="000000"/>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51373" tIns="25718" rIns="51373" bIns="25718"/>
          <a:lstStyle/>
          <a:p>
            <a:pPr defTabSz="456435"/>
            <a:endParaRPr lang="en-US">
              <a:solidFill>
                <a:srgbClr val="000000"/>
              </a:solidFill>
            </a:endParaRPr>
          </a:p>
        </p:txBody>
      </p:sp>
      <p:sp>
        <p:nvSpPr>
          <p:cNvPr id="6" name="Slide Number Placeholder 5"/>
          <p:cNvSpPr>
            <a:spLocks noGrp="1"/>
          </p:cNvSpPr>
          <p:nvPr>
            <p:ph type="sldNum" sz="quarter" idx="12"/>
          </p:nvPr>
        </p:nvSpPr>
        <p:spPr/>
        <p:txBody>
          <a:bodyPr/>
          <a:lstStyle/>
          <a:p>
            <a:fld id="{745D3630-B83E-914D-BA00-4E9CEC6C908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5692919"/>
      </p:ext>
    </p:extLst>
  </p:cSld>
  <p:clrMapOvr>
    <a:masterClrMapping/>
  </p:clrMapOvr>
  <p:transition spd="med">
    <p:fade/>
  </p:transition>
</p:sldLayout>
</file>

<file path=ppt/slideLayouts/slideLayout7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T2_Patent 1">
    <p:spTree>
      <p:nvGrpSpPr>
        <p:cNvPr id="1" name=""/>
        <p:cNvGrpSpPr/>
        <p:nvPr/>
      </p:nvGrpSpPr>
      <p:grpSpPr>
        <a:xfrm>
          <a:off x="0" y="0"/>
          <a:ext cx="0" cy="0"/>
          <a:chOff x="0" y="0"/>
          <a:chExt cx="0" cy="0"/>
        </a:xfrm>
      </p:grpSpPr>
      <p:sp>
        <p:nvSpPr>
          <p:cNvPr id="18" name="Right Triangle 17">
            <a:extLst>
              <a:ext uri="{FF2B5EF4-FFF2-40B4-BE49-F238E27FC236}">
                <a16:creationId xmlns:a16="http://schemas.microsoft.com/office/drawing/2014/main" id="{42B43689-A7B7-6541-986C-CBDDA3C4E785}"/>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accent5">
              <a:lumMod val="75000"/>
            </a:schemeClr>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cxnSp>
        <p:nvCxnSpPr>
          <p:cNvPr id="19" name="Straight Connector 18">
            <a:extLst>
              <a:ext uri="{FF2B5EF4-FFF2-40B4-BE49-F238E27FC236}">
                <a16:creationId xmlns:a16="http://schemas.microsoft.com/office/drawing/2014/main" id="{078E3AA8-97E7-9A41-ADD7-EE0018FF60EC}"/>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B6B2EC18-F79E-6C86-3C97-C9B2E7F0FB86}"/>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3C6D1978-1838-622F-AA57-67B82CE297AF}"/>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Footer Placeholder 4">
            <a:extLst>
              <a:ext uri="{FF2B5EF4-FFF2-40B4-BE49-F238E27FC236}">
                <a16:creationId xmlns:a16="http://schemas.microsoft.com/office/drawing/2014/main" id="{10A4345E-C61D-11B3-ECA4-FB3A763AEF19}"/>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5" name="title">
            <a:extLst>
              <a:ext uri="{FF2B5EF4-FFF2-40B4-BE49-F238E27FC236}">
                <a16:creationId xmlns:a16="http://schemas.microsoft.com/office/drawing/2014/main" id="{7777265F-6BE6-D76B-E859-63D42DA9CB84}"/>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163978952"/>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7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T2_Patent 1 Sub">
    <p:spTree>
      <p:nvGrpSpPr>
        <p:cNvPr id="1" name=""/>
        <p:cNvGrpSpPr/>
        <p:nvPr/>
      </p:nvGrpSpPr>
      <p:grpSpPr>
        <a:xfrm>
          <a:off x="0" y="0"/>
          <a:ext cx="0" cy="0"/>
          <a:chOff x="0" y="0"/>
          <a:chExt cx="0" cy="0"/>
        </a:xfrm>
      </p:grpSpPr>
      <p:sp>
        <p:nvSpPr>
          <p:cNvPr id="20" name="Right Triangle 19">
            <a:extLst>
              <a:ext uri="{FF2B5EF4-FFF2-40B4-BE49-F238E27FC236}">
                <a16:creationId xmlns:a16="http://schemas.microsoft.com/office/drawing/2014/main" id="{3F7C7F19-7EFC-2149-83CB-0C5D7FAE9FC5}"/>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3" name="page icon">
            <a:extLst>
              <a:ext uri="{FF2B5EF4-FFF2-40B4-BE49-F238E27FC236}">
                <a16:creationId xmlns:a16="http://schemas.microsoft.com/office/drawing/2014/main" id="{9900EE14-D047-A64C-A875-203FB1A291CB}"/>
              </a:ext>
            </a:extLst>
          </p:cNvPr>
          <p:cNvSpPr/>
          <p:nvPr userDrawn="1"/>
        </p:nvSpPr>
        <p:spPr>
          <a:xfrm rot="21342096">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4" name="page icon">
            <a:extLst>
              <a:ext uri="{FF2B5EF4-FFF2-40B4-BE49-F238E27FC236}">
                <a16:creationId xmlns:a16="http://schemas.microsoft.com/office/drawing/2014/main" id="{3240266E-453D-5541-B2DA-8200011E227B}"/>
              </a:ext>
            </a:extLst>
          </p:cNvPr>
          <p:cNvSpPr/>
          <p:nvPr userDrawn="1"/>
        </p:nvSpPr>
        <p:spPr>
          <a:xfrm>
            <a:off x="251846" y="3804732"/>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5" name="doc page">
            <a:extLst>
              <a:ext uri="{FF2B5EF4-FFF2-40B4-BE49-F238E27FC236}">
                <a16:creationId xmlns:a16="http://schemas.microsoft.com/office/drawing/2014/main" id="{F581AA44-14F1-5043-9C32-9A62460D96C6}"/>
              </a:ext>
            </a:extLst>
          </p:cNvPr>
          <p:cNvSpPr>
            <a:spLocks noGrp="1"/>
          </p:cNvSpPr>
          <p:nvPr>
            <p:ph type="pic" sz="quarter" idx="26"/>
          </p:nvPr>
        </p:nvSpPr>
        <p:spPr>
          <a:xfrm>
            <a:off x="272061" y="3834074"/>
            <a:ext cx="2017424" cy="261457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5" name="Text Placeholder 3">
            <a:extLst>
              <a:ext uri="{FF2B5EF4-FFF2-40B4-BE49-F238E27FC236}">
                <a16:creationId xmlns:a16="http://schemas.microsoft.com/office/drawing/2014/main" id="{FC731299-F25F-A449-8FCF-B962EE33B96C}"/>
              </a:ext>
            </a:extLst>
          </p:cNvPr>
          <p:cNvSpPr>
            <a:spLocks noGrp="1"/>
          </p:cNvSpPr>
          <p:nvPr>
            <p:ph type="body" sz="quarter" idx="31" hasCustomPrompt="1"/>
          </p:nvPr>
        </p:nvSpPr>
        <p:spPr>
          <a:xfrm>
            <a:off x="251846" y="4337436"/>
            <a:ext cx="2052379" cy="464820"/>
          </a:xfrm>
          <a:prstGeom prst="rect">
            <a:avLst/>
          </a:prstGeom>
          <a:solidFill>
            <a:schemeClr val="accent5">
              <a:lumMod val="75000"/>
            </a:schemeClr>
          </a:solidFill>
        </p:spPr>
        <p:txBody>
          <a:bodyPr tIns="73152" anchor="ctr" anchorCtr="0"/>
          <a:lstStyle>
            <a:lvl1pPr marL="0" indent="0" algn="ctr">
              <a:buNone/>
              <a:defRPr sz="2400" b="0" i="0">
                <a:solidFill>
                  <a:schemeClr val="bg1"/>
                </a:solidFill>
                <a:latin typeface="Product Sans" panose="020B0403030502040203" pitchFamily="34" charset="0"/>
              </a:defRPr>
            </a:lvl1pPr>
          </a:lstStyle>
          <a:p>
            <a:pPr lvl="0"/>
            <a:r>
              <a:rPr lang="en-US"/>
              <a:t>Pat. No.</a:t>
            </a:r>
          </a:p>
        </p:txBody>
      </p:sp>
      <p:sp>
        <p:nvSpPr>
          <p:cNvPr id="19" name="subtitle">
            <a:extLst>
              <a:ext uri="{FF2B5EF4-FFF2-40B4-BE49-F238E27FC236}">
                <a16:creationId xmlns:a16="http://schemas.microsoft.com/office/drawing/2014/main" id="{7AA249C7-FA60-8846-B97E-9E3A94E893CB}"/>
              </a:ext>
            </a:extLst>
          </p:cNvPr>
          <p:cNvSpPr>
            <a:spLocks noGrp="1"/>
          </p:cNvSpPr>
          <p:nvPr>
            <p:ph type="subTitle" idx="1" hasCustomPrompt="1"/>
          </p:nvPr>
        </p:nvSpPr>
        <p:spPr>
          <a:xfrm>
            <a:off x="-1" y="1095375"/>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cxnSp>
        <p:nvCxnSpPr>
          <p:cNvPr id="21" name="Straight Connector 20">
            <a:extLst>
              <a:ext uri="{FF2B5EF4-FFF2-40B4-BE49-F238E27FC236}">
                <a16:creationId xmlns:a16="http://schemas.microsoft.com/office/drawing/2014/main" id="{EEE2BC4A-7820-DF4C-8218-BABACF880C1A}"/>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59464EB-14F8-76CD-362E-9A40C24DB85D}"/>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4F3EB3F6-F718-3FCD-4211-D10BFEAA8132}"/>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7" name="Footer Placeholder 4">
            <a:extLst>
              <a:ext uri="{FF2B5EF4-FFF2-40B4-BE49-F238E27FC236}">
                <a16:creationId xmlns:a16="http://schemas.microsoft.com/office/drawing/2014/main" id="{A86B8F59-89FB-833E-A0E1-93E930DF2112}"/>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5" name="title">
            <a:extLst>
              <a:ext uri="{FF2B5EF4-FFF2-40B4-BE49-F238E27FC236}">
                <a16:creationId xmlns:a16="http://schemas.microsoft.com/office/drawing/2014/main" id="{2BBC9C26-56D0-A3E8-71AF-B5E05C1A4A24}"/>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838724768"/>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7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DocBig">
    <p:bg>
      <p:bgPr>
        <a:solidFill>
          <a:schemeClr val="bg1"/>
        </a:solidFill>
        <a:effectLst/>
      </p:bgPr>
    </p:bg>
    <p:spTree>
      <p:nvGrpSpPr>
        <p:cNvPr id="1" name=""/>
        <p:cNvGrpSpPr/>
        <p:nvPr/>
      </p:nvGrpSpPr>
      <p:grpSpPr>
        <a:xfrm>
          <a:off x="0" y="0"/>
          <a:ext cx="0" cy="0"/>
          <a:chOff x="0" y="0"/>
          <a:chExt cx="0" cy="0"/>
        </a:xfrm>
      </p:grpSpPr>
      <p:sp>
        <p:nvSpPr>
          <p:cNvPr id="7" name="grey back">
            <a:extLst>
              <a:ext uri="{FF2B5EF4-FFF2-40B4-BE49-F238E27FC236}">
                <a16:creationId xmlns:a16="http://schemas.microsoft.com/office/drawing/2014/main" id="{F12AB095-22C9-4F44-9C21-E2BBA3B81342}"/>
              </a:ext>
            </a:extLst>
          </p:cNvPr>
          <p:cNvSpPr/>
          <p:nvPr userDrawn="1"/>
        </p:nvSpPr>
        <p:spPr>
          <a:xfrm>
            <a:off x="0" y="-6753"/>
            <a:ext cx="12191998" cy="6636151"/>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2" name="doc page">
            <a:extLst>
              <a:ext uri="{FF2B5EF4-FFF2-40B4-BE49-F238E27FC236}">
                <a16:creationId xmlns:a16="http://schemas.microsoft.com/office/drawing/2014/main" id="{E6F790AD-D8CE-CA45-90C0-E510B5AEBD40}"/>
              </a:ext>
            </a:extLst>
          </p:cNvPr>
          <p:cNvSpPr>
            <a:spLocks noGrp="1"/>
          </p:cNvSpPr>
          <p:nvPr>
            <p:ph type="pic" sz="quarter" idx="26"/>
          </p:nvPr>
        </p:nvSpPr>
        <p:spPr>
          <a:xfrm rot="21000000">
            <a:off x="41150" y="171081"/>
            <a:ext cx="6685297" cy="8651562"/>
          </a:xfrm>
          <a:prstGeom prst="rect">
            <a:avLst/>
          </a:prstGeom>
          <a:solidFill>
            <a:schemeClr val="bg1"/>
          </a:solidFill>
          <a:ln w="25400" cmpd="sng">
            <a:noFill/>
            <a:miter lim="800000"/>
          </a:ln>
          <a:effectLst>
            <a:outerShdw blurRad="50800" dist="38100" dir="2700000" algn="tl" rotWithShape="0">
              <a:prstClr val="black">
                <a:alpha val="40000"/>
              </a:prstClr>
            </a:outerShdw>
          </a:effectLst>
        </p:spPr>
        <p:txBody>
          <a:bodyPr vert="horz" lIns="91098" tIns="45549" rIns="91098" bIns="45549" anchor="ctr"/>
          <a:lstStyle>
            <a:lvl1pPr marL="485922" indent="-485922" algn="ctr">
              <a:buNone/>
              <a:defRPr lang="en-US" sz="2400" b="0" i="0">
                <a:solidFill>
                  <a:schemeClr val="bg1">
                    <a:lumMod val="7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20" name="grey cover">
            <a:extLst>
              <a:ext uri="{FF2B5EF4-FFF2-40B4-BE49-F238E27FC236}">
                <a16:creationId xmlns:a16="http://schemas.microsoft.com/office/drawing/2014/main" id="{BE89B8CA-3A42-BD4E-804C-ACE498412538}"/>
              </a:ext>
            </a:extLst>
          </p:cNvPr>
          <p:cNvSpPr>
            <a:spLocks noGrp="1"/>
          </p:cNvSpPr>
          <p:nvPr>
            <p:ph type="body" sz="quarter" idx="27" hasCustomPrompt="1"/>
          </p:nvPr>
        </p:nvSpPr>
        <p:spPr>
          <a:xfrm>
            <a:off x="0" y="0"/>
            <a:ext cx="9776564" cy="6629399"/>
          </a:xfrm>
          <a:prstGeom prst="rect">
            <a:avLst/>
          </a:prstGeom>
          <a:gradFill>
            <a:gsLst>
              <a:gs pos="98000">
                <a:schemeClr val="bg1">
                  <a:lumMod val="75000"/>
                </a:schemeClr>
              </a:gs>
              <a:gs pos="79000">
                <a:schemeClr val="bg1">
                  <a:lumMod val="75000"/>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b="0" i="0">
                <a:solidFill>
                  <a:schemeClr val="lt1">
                    <a:alpha val="0"/>
                  </a:schemeClr>
                </a:solidFill>
                <a:latin typeface="Product Sans" panose="020B0403030502040203" pitchFamily="34" charset="0"/>
              </a:defRPr>
            </a:lvl1pPr>
          </a:lstStyle>
          <a:p>
            <a:pPr marL="0" lvl="0" indent="0" algn="ctr">
              <a:buNone/>
            </a:pPr>
            <a:r>
              <a:rPr lang="en-US"/>
              <a:t>  </a:t>
            </a:r>
          </a:p>
        </p:txBody>
      </p:sp>
      <p:sp>
        <p:nvSpPr>
          <p:cNvPr id="6" name="cite">
            <a:extLst>
              <a:ext uri="{FF2B5EF4-FFF2-40B4-BE49-F238E27FC236}">
                <a16:creationId xmlns:a16="http://schemas.microsoft.com/office/drawing/2014/main" id="{306EC852-ECA9-486F-A3A4-F89A7596E54A}"/>
              </a:ext>
            </a:extLst>
          </p:cNvPr>
          <p:cNvSpPr>
            <a:spLocks noGrp="1"/>
          </p:cNvSpPr>
          <p:nvPr>
            <p:ph type="body" sz="quarter" idx="28" hasCustomPrompt="1"/>
          </p:nvPr>
        </p:nvSpPr>
        <p:spPr>
          <a:xfrm>
            <a:off x="-273424" y="6629398"/>
            <a:ext cx="12738847" cy="925608"/>
          </a:xfrm>
          <a:prstGeom prst="rect">
            <a:avLst/>
          </a:prstGeom>
          <a:solidFill>
            <a:schemeClr val="bg1">
              <a:lumMod val="50000"/>
              <a:lumOff val="50000"/>
            </a:schemeClr>
          </a:solidFill>
          <a:ln w="19050">
            <a:solidFill>
              <a:schemeClr val="bg2"/>
            </a:solidFill>
          </a:ln>
        </p:spPr>
        <p:txBody>
          <a:bodyPr lIns="0" tIns="0" rIns="0" bIns="0" anchor="b"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Leave this design element</a:t>
            </a:r>
          </a:p>
        </p:txBody>
      </p:sp>
      <p:sp>
        <p:nvSpPr>
          <p:cNvPr id="4" name="Slide Number Placeholder 5">
            <a:extLst>
              <a:ext uri="{FF2B5EF4-FFF2-40B4-BE49-F238E27FC236}">
                <a16:creationId xmlns:a16="http://schemas.microsoft.com/office/drawing/2014/main" id="{1BAEDDE2-EC74-4ED4-999E-03137D9A2E40}"/>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5" name="cite">
            <a:extLst>
              <a:ext uri="{FF2B5EF4-FFF2-40B4-BE49-F238E27FC236}">
                <a16:creationId xmlns:a16="http://schemas.microsoft.com/office/drawing/2014/main" id="{92A7EB0E-47D6-56F0-5C97-F1AF92BF81D7}"/>
              </a:ext>
            </a:extLst>
          </p:cNvPr>
          <p:cNvSpPr>
            <a:spLocks noGrp="1"/>
          </p:cNvSpPr>
          <p:nvPr>
            <p:ph type="body" sz="quarter" idx="16" hasCustomPrompt="1"/>
          </p:nvPr>
        </p:nvSpPr>
        <p:spPr>
          <a:xfrm>
            <a:off x="109470" y="6629400"/>
            <a:ext cx="3882981" cy="228600"/>
          </a:xfrm>
          <a:prstGeom prst="rect">
            <a:avLst/>
          </a:prstGeom>
          <a:solidFill>
            <a:schemeClr val="bg1">
              <a:lumMod val="50000"/>
              <a:lumOff val="50000"/>
              <a:alpha val="85000"/>
            </a:schemeClr>
          </a:solid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8" name="Footer Placeholder 4">
            <a:extLst>
              <a:ext uri="{FF2B5EF4-FFF2-40B4-BE49-F238E27FC236}">
                <a16:creationId xmlns:a16="http://schemas.microsoft.com/office/drawing/2014/main" id="{2B3E8BFB-3B61-E09C-FC0A-8AEE0D7F94DF}"/>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3" name="title">
            <a:extLst>
              <a:ext uri="{FF2B5EF4-FFF2-40B4-BE49-F238E27FC236}">
                <a16:creationId xmlns:a16="http://schemas.microsoft.com/office/drawing/2014/main" id="{8BC7173D-E75D-EB13-E39A-2B4FD9B21790}"/>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Tree>
    <p:extLst>
      <p:ext uri="{BB962C8B-B14F-4D97-AF65-F5344CB8AC3E}">
        <p14:creationId xmlns:p14="http://schemas.microsoft.com/office/powerpoint/2010/main" val="257562739"/>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7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DocBig">
    <p:bg>
      <p:bgPr>
        <a:solidFill>
          <a:schemeClr val="bg1"/>
        </a:solidFill>
        <a:effectLst/>
      </p:bgPr>
    </p:bg>
    <p:spTree>
      <p:nvGrpSpPr>
        <p:cNvPr id="1" name=""/>
        <p:cNvGrpSpPr/>
        <p:nvPr/>
      </p:nvGrpSpPr>
      <p:grpSpPr>
        <a:xfrm>
          <a:off x="0" y="0"/>
          <a:ext cx="0" cy="0"/>
          <a:chOff x="0" y="0"/>
          <a:chExt cx="0" cy="0"/>
        </a:xfrm>
      </p:grpSpPr>
      <p:sp>
        <p:nvSpPr>
          <p:cNvPr id="8" name="grey back">
            <a:extLst>
              <a:ext uri="{FF2B5EF4-FFF2-40B4-BE49-F238E27FC236}">
                <a16:creationId xmlns:a16="http://schemas.microsoft.com/office/drawing/2014/main" id="{55EC573B-99B7-4E46-B4CF-F81BD653546E}"/>
              </a:ext>
            </a:extLst>
          </p:cNvPr>
          <p:cNvSpPr/>
          <p:nvPr userDrawn="1"/>
        </p:nvSpPr>
        <p:spPr>
          <a:xfrm>
            <a:off x="0" y="0"/>
            <a:ext cx="12191998" cy="6629398"/>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b="0" i="0">
              <a:latin typeface="Product Sans" panose="020B0403030502040203" pitchFamily="34" charset="0"/>
            </a:endParaRPr>
          </a:p>
        </p:txBody>
      </p:sp>
      <p:sp>
        <p:nvSpPr>
          <p:cNvPr id="10" name="doc page">
            <a:extLst>
              <a:ext uri="{FF2B5EF4-FFF2-40B4-BE49-F238E27FC236}">
                <a16:creationId xmlns:a16="http://schemas.microsoft.com/office/drawing/2014/main" id="{CD801818-2A29-8246-AA19-4F31FF276988}"/>
              </a:ext>
            </a:extLst>
          </p:cNvPr>
          <p:cNvSpPr>
            <a:spLocks noGrp="1"/>
          </p:cNvSpPr>
          <p:nvPr>
            <p:ph type="pic" sz="quarter" idx="26"/>
          </p:nvPr>
        </p:nvSpPr>
        <p:spPr>
          <a:xfrm rot="21000000">
            <a:off x="41149" y="650244"/>
            <a:ext cx="6685297" cy="8651562"/>
          </a:xfrm>
          <a:prstGeom prst="rect">
            <a:avLst/>
          </a:prstGeom>
          <a:solidFill>
            <a:schemeClr val="bg1"/>
          </a:solidFill>
          <a:ln w="25400" cmpd="sng">
            <a:noFill/>
            <a:miter lim="800000"/>
          </a:ln>
          <a:effectLst>
            <a:outerShdw blurRad="50800" dist="38100" dir="2700000" algn="tl" rotWithShape="0">
              <a:prstClr val="black">
                <a:alpha val="40000"/>
              </a:prstClr>
            </a:outerShdw>
          </a:effectLst>
        </p:spPr>
        <p:txBody>
          <a:bodyPr vert="horz" lIns="91098" tIns="45549" rIns="91098" bIns="45549" anchor="ctr"/>
          <a:lstStyle>
            <a:lvl1pPr marL="485922" indent="-485922" algn="ctr">
              <a:buNone/>
              <a:defRPr lang="en-US" sz="2400" b="0" i="0">
                <a:solidFill>
                  <a:schemeClr val="bg1">
                    <a:lumMod val="7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18" name="grey cover">
            <a:extLst>
              <a:ext uri="{FF2B5EF4-FFF2-40B4-BE49-F238E27FC236}">
                <a16:creationId xmlns:a16="http://schemas.microsoft.com/office/drawing/2014/main" id="{CFB6BEB3-44F4-434A-8274-8BAC0CF752F8}"/>
              </a:ext>
            </a:extLst>
          </p:cNvPr>
          <p:cNvSpPr>
            <a:spLocks noGrp="1"/>
          </p:cNvSpPr>
          <p:nvPr>
            <p:ph type="body" sz="quarter" idx="27" hasCustomPrompt="1"/>
          </p:nvPr>
        </p:nvSpPr>
        <p:spPr>
          <a:xfrm>
            <a:off x="0" y="0"/>
            <a:ext cx="9774936" cy="6629399"/>
          </a:xfrm>
          <a:prstGeom prst="rect">
            <a:avLst/>
          </a:prstGeom>
          <a:gradFill>
            <a:gsLst>
              <a:gs pos="98000">
                <a:schemeClr val="bg1">
                  <a:lumMod val="75000"/>
                </a:schemeClr>
              </a:gs>
              <a:gs pos="79000">
                <a:schemeClr val="bg1">
                  <a:lumMod val="75000"/>
                  <a:alpha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b="0" i="0">
                <a:solidFill>
                  <a:schemeClr val="lt1">
                    <a:alpha val="0"/>
                  </a:schemeClr>
                </a:solidFill>
                <a:latin typeface="Product Sans" panose="020B0403030502040203" pitchFamily="34" charset="0"/>
              </a:defRPr>
            </a:lvl1pPr>
          </a:lstStyle>
          <a:p>
            <a:pPr marL="0" lvl="0" indent="0" algn="ctr">
              <a:buNone/>
            </a:pPr>
            <a:r>
              <a:rPr lang="en-US"/>
              <a:t>  </a:t>
            </a:r>
          </a:p>
        </p:txBody>
      </p:sp>
      <p:sp>
        <p:nvSpPr>
          <p:cNvPr id="3" name="cite">
            <a:extLst>
              <a:ext uri="{FF2B5EF4-FFF2-40B4-BE49-F238E27FC236}">
                <a16:creationId xmlns:a16="http://schemas.microsoft.com/office/drawing/2014/main" id="{5D7CF708-5812-5110-A70A-0867401F8DAB}"/>
              </a:ext>
            </a:extLst>
          </p:cNvPr>
          <p:cNvSpPr>
            <a:spLocks noGrp="1"/>
          </p:cNvSpPr>
          <p:nvPr>
            <p:ph type="body" sz="quarter" idx="28" hasCustomPrompt="1"/>
          </p:nvPr>
        </p:nvSpPr>
        <p:spPr>
          <a:xfrm>
            <a:off x="-273424" y="6629398"/>
            <a:ext cx="12738847" cy="925608"/>
          </a:xfrm>
          <a:prstGeom prst="rect">
            <a:avLst/>
          </a:prstGeom>
          <a:solidFill>
            <a:schemeClr val="bg1">
              <a:lumMod val="50000"/>
              <a:lumOff val="50000"/>
            </a:schemeClr>
          </a:solidFill>
          <a:ln w="19050">
            <a:solidFill>
              <a:schemeClr val="bg2"/>
            </a:solidFill>
          </a:ln>
        </p:spPr>
        <p:txBody>
          <a:bodyPr lIns="0" tIns="0" rIns="0" bIns="0" anchor="b"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Leave this design element</a:t>
            </a:r>
          </a:p>
        </p:txBody>
      </p:sp>
      <p:sp>
        <p:nvSpPr>
          <p:cNvPr id="2" name="Slide Number Placeholder 5">
            <a:extLst>
              <a:ext uri="{FF2B5EF4-FFF2-40B4-BE49-F238E27FC236}">
                <a16:creationId xmlns:a16="http://schemas.microsoft.com/office/drawing/2014/main" id="{079FC5CF-7DFC-51A4-B74B-831B2EC5BBF8}"/>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4" name="cite">
            <a:extLst>
              <a:ext uri="{FF2B5EF4-FFF2-40B4-BE49-F238E27FC236}">
                <a16:creationId xmlns:a16="http://schemas.microsoft.com/office/drawing/2014/main" id="{59ECD271-253B-8FE9-2352-18D7A9A96704}"/>
              </a:ext>
            </a:extLst>
          </p:cNvPr>
          <p:cNvSpPr>
            <a:spLocks noGrp="1"/>
          </p:cNvSpPr>
          <p:nvPr>
            <p:ph type="body" sz="quarter" idx="16" hasCustomPrompt="1"/>
          </p:nvPr>
        </p:nvSpPr>
        <p:spPr>
          <a:xfrm>
            <a:off x="109470" y="6629400"/>
            <a:ext cx="3882981" cy="228600"/>
          </a:xfrm>
          <a:prstGeom prst="rect">
            <a:avLst/>
          </a:prstGeom>
          <a:solidFill>
            <a:schemeClr val="bg1">
              <a:lumMod val="50000"/>
              <a:lumOff val="50000"/>
              <a:alpha val="85000"/>
            </a:schemeClr>
          </a:solid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7" name="Footer Placeholder 4">
            <a:extLst>
              <a:ext uri="{FF2B5EF4-FFF2-40B4-BE49-F238E27FC236}">
                <a16:creationId xmlns:a16="http://schemas.microsoft.com/office/drawing/2014/main" id="{7454A12A-27D0-66F5-4EB9-2062697DEBED}"/>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6" name="title">
            <a:extLst>
              <a:ext uri="{FF2B5EF4-FFF2-40B4-BE49-F238E27FC236}">
                <a16:creationId xmlns:a16="http://schemas.microsoft.com/office/drawing/2014/main" id="{7DFDE730-2A58-88DD-3048-E0948092F302}"/>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1283461582"/>
      </p:ext>
    </p:extLst>
  </p:cSld>
  <p:clrMapOvr>
    <a:masterClrMapping/>
  </p:clrMapOvr>
  <p:transition>
    <p:fade/>
  </p:transition>
  <p:extLst>
    <p:ext uri="{DCECCB84-F9BA-43D5-87BE-67443E8EF086}">
      <p15:sldGuideLst xmlns:p15="http://schemas.microsoft.com/office/powerpoint/2012/main">
        <p15:guide id="1" orient="horz" pos="2448">
          <p15:clr>
            <a:srgbClr val="FBAE40"/>
          </p15:clr>
        </p15:guide>
      </p15:sldGuideLst>
    </p:ext>
  </p:extLst>
</p:sldLayout>
</file>

<file path=ppt/slideLayouts/slideLayout7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0_Compare">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2A9B240C-AD7F-923B-7E83-0930E9B5F1F3}"/>
              </a:ext>
            </a:extLst>
          </p:cNvPr>
          <p:cNvSpPr>
            <a:spLocks noGrp="1"/>
          </p:cNvSpPr>
          <p:nvPr>
            <p:ph type="body" sz="quarter" idx="22"/>
          </p:nvPr>
        </p:nvSpPr>
        <p:spPr>
          <a:xfrm>
            <a:off x="6205514" y="1266023"/>
            <a:ext cx="5394960" cy="5036163"/>
          </a:xfrm>
          <a:prstGeom prst="rect">
            <a:avLst/>
          </a:prstGeom>
          <a:solidFill>
            <a:srgbClr val="ECECEC"/>
          </a:solidFill>
        </p:spPr>
        <p:txBody>
          <a:bodyPr lIns="182880" tIns="182880"/>
          <a:lstStyle>
            <a:lvl1pPr>
              <a:defRPr sz="2200">
                <a:latin typeface="Product Sans" panose="020B0403030502040203" pitchFamily="34" charset="0"/>
              </a:defRPr>
            </a:lvl1pPr>
            <a:lvl2pPr>
              <a:defRPr sz="2200">
                <a:latin typeface="Product Sans" panose="020B0403030502040203" pitchFamily="34" charset="0"/>
              </a:defRPr>
            </a:lvl2pPr>
            <a:lvl3pPr>
              <a:defRPr sz="2200">
                <a:latin typeface="Product Sans" panose="020B0403030502040203" pitchFamily="34" charset="0"/>
              </a:defRPr>
            </a:lvl3pPr>
            <a:lvl4pPr>
              <a:defRPr sz="2200">
                <a:latin typeface="Product Sans" panose="020B0403030502040203" pitchFamily="34" charset="0"/>
              </a:defRPr>
            </a:lvl4pPr>
            <a:lvl5pPr>
              <a:defRPr sz="2200">
                <a:latin typeface="Product Sans" panose="020B040303050204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44DD48-84E8-EC8A-BC0B-BD95F7D38E4E}"/>
              </a:ext>
            </a:extLst>
          </p:cNvPr>
          <p:cNvSpPr>
            <a:spLocks noGrp="1"/>
          </p:cNvSpPr>
          <p:nvPr>
            <p:ph type="body" sz="quarter" idx="21"/>
          </p:nvPr>
        </p:nvSpPr>
        <p:spPr>
          <a:xfrm>
            <a:off x="591526" y="1266023"/>
            <a:ext cx="5394960" cy="5036163"/>
          </a:xfrm>
          <a:prstGeom prst="rect">
            <a:avLst/>
          </a:prstGeom>
          <a:solidFill>
            <a:srgbClr val="ECECEC"/>
          </a:solidFill>
        </p:spPr>
        <p:txBody>
          <a:bodyPr lIns="182880" tIns="182880"/>
          <a:lstStyle>
            <a:lvl1pPr>
              <a:defRPr sz="2200">
                <a:latin typeface="Product Sans" panose="020B0403030502040203" pitchFamily="34" charset="0"/>
              </a:defRPr>
            </a:lvl1pPr>
            <a:lvl2pPr>
              <a:defRPr sz="2200">
                <a:latin typeface="Product Sans" panose="020B0403030502040203" pitchFamily="34" charset="0"/>
              </a:defRPr>
            </a:lvl2pPr>
            <a:lvl3pPr>
              <a:defRPr sz="2200">
                <a:latin typeface="Product Sans" panose="020B0403030502040203" pitchFamily="34" charset="0"/>
              </a:defRPr>
            </a:lvl3pPr>
            <a:lvl4pPr>
              <a:defRPr sz="2200">
                <a:latin typeface="Product Sans" panose="020B0403030502040203" pitchFamily="34" charset="0"/>
              </a:defRPr>
            </a:lvl4pPr>
            <a:lvl5pPr>
              <a:defRPr sz="2200">
                <a:latin typeface="Product Sans" panose="020B040303050204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9E91E2F5-A28C-9599-3CD5-32DD5675DB67}"/>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D86CFDFD-664F-BC20-A908-FEE815F5DF5E}"/>
              </a:ext>
            </a:extLst>
          </p:cNvPr>
          <p:cNvSpPr>
            <a:spLocks noGrp="1"/>
          </p:cNvSpPr>
          <p:nvPr>
            <p:ph type="body" sz="quarter" idx="20"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16" name="Text Placeholder 3">
            <a:extLst>
              <a:ext uri="{FF2B5EF4-FFF2-40B4-BE49-F238E27FC236}">
                <a16:creationId xmlns:a16="http://schemas.microsoft.com/office/drawing/2014/main" id="{BEEA9D50-C930-5347-BCE8-6E879AE895C7}"/>
              </a:ext>
            </a:extLst>
          </p:cNvPr>
          <p:cNvSpPr>
            <a:spLocks noGrp="1"/>
          </p:cNvSpPr>
          <p:nvPr>
            <p:ph type="body" sz="quarter" idx="14" hasCustomPrompt="1"/>
          </p:nvPr>
        </p:nvSpPr>
        <p:spPr>
          <a:xfrm>
            <a:off x="591526" y="714935"/>
            <a:ext cx="5394960" cy="548640"/>
          </a:xfrm>
          <a:prstGeom prst="rect">
            <a:avLst/>
          </a:prstGeom>
          <a:solidFill>
            <a:schemeClr val="bg2"/>
          </a:solidFill>
          <a:effectLst>
            <a:outerShdw dist="38100" dir="5400000" algn="t" rotWithShape="0">
              <a:srgbClr val="FFC000"/>
            </a:outerShdw>
          </a:effectLst>
        </p:spPr>
        <p:txBody>
          <a:bodyPr tIns="109728" bIns="91440" anchor="ctr" anchorCtr="0"/>
          <a:lstStyle>
            <a:lvl1pPr marL="0" indent="0">
              <a:buNone/>
              <a:defRPr lang="en-US" sz="2400" b="0" i="0">
                <a:solidFill>
                  <a:schemeClr val="bg1"/>
                </a:solidFill>
                <a:latin typeface="Product Sans" panose="020B0403030502040203" pitchFamily="34" charset="0"/>
              </a:defRPr>
            </a:lvl1pPr>
          </a:lstStyle>
          <a:p>
            <a:pPr marL="228600" lvl="0" indent="-228600" algn="ctr"/>
            <a:r>
              <a:rPr lang="en-US"/>
              <a:t>Side 1 Text</a:t>
            </a:r>
          </a:p>
        </p:txBody>
      </p:sp>
      <p:sp>
        <p:nvSpPr>
          <p:cNvPr id="18" name="Text Placeholder 3">
            <a:extLst>
              <a:ext uri="{FF2B5EF4-FFF2-40B4-BE49-F238E27FC236}">
                <a16:creationId xmlns:a16="http://schemas.microsoft.com/office/drawing/2014/main" id="{9AD2B40D-F4BD-004B-B385-2BD3E8BAD4F0}"/>
              </a:ext>
            </a:extLst>
          </p:cNvPr>
          <p:cNvSpPr>
            <a:spLocks noGrp="1"/>
          </p:cNvSpPr>
          <p:nvPr>
            <p:ph type="body" sz="quarter" idx="18" hasCustomPrompt="1"/>
          </p:nvPr>
        </p:nvSpPr>
        <p:spPr>
          <a:xfrm>
            <a:off x="6205514" y="714935"/>
            <a:ext cx="5394960" cy="548640"/>
          </a:xfrm>
          <a:prstGeom prst="rect">
            <a:avLst/>
          </a:prstGeom>
          <a:solidFill>
            <a:schemeClr val="bg2"/>
          </a:solidFill>
          <a:effectLst>
            <a:outerShdw dist="38100" dir="5400000" algn="t" rotWithShape="0">
              <a:srgbClr val="FF0000"/>
            </a:outerShdw>
          </a:effectLst>
        </p:spPr>
        <p:txBody>
          <a:bodyPr tIns="109728" bIns="91440" anchor="ctr" anchorCtr="0"/>
          <a:lstStyle>
            <a:lvl1pPr marL="0" indent="0">
              <a:buNone/>
              <a:defRPr lang="en-US" sz="2400" b="0" i="0">
                <a:solidFill>
                  <a:schemeClr val="bg1"/>
                </a:solidFill>
                <a:latin typeface="Product Sans" panose="020B0403030502040203" pitchFamily="34" charset="0"/>
              </a:defRPr>
            </a:lvl1pPr>
          </a:lstStyle>
          <a:p>
            <a:pPr marL="228600" lvl="0" indent="-228600" algn="ctr"/>
            <a:r>
              <a:rPr lang="en-US"/>
              <a:t>Side 1 Text</a:t>
            </a:r>
          </a:p>
        </p:txBody>
      </p:sp>
      <p:sp>
        <p:nvSpPr>
          <p:cNvPr id="4" name="title">
            <a:extLst>
              <a:ext uri="{FF2B5EF4-FFF2-40B4-BE49-F238E27FC236}">
                <a16:creationId xmlns:a16="http://schemas.microsoft.com/office/drawing/2014/main" id="{06167DB0-45CD-CEA3-6225-C3A049BCB700}"/>
              </a:ext>
            </a:extLst>
          </p:cNvPr>
          <p:cNvSpPr>
            <a:spLocks noGrp="1"/>
          </p:cNvSpPr>
          <p:nvPr>
            <p:ph type="title"/>
          </p:nvPr>
        </p:nvSpPr>
        <p:spPr>
          <a:xfrm>
            <a:off x="0" y="0"/>
            <a:ext cx="12191998" cy="228600"/>
          </a:xfrm>
          <a:prstGeom prst="rect">
            <a:avLst/>
          </a:prstGeom>
          <a:blipFill>
            <a:blip r:embed="rId2"/>
            <a:stretch>
              <a:fillRect/>
            </a:stretch>
          </a:blipFill>
        </p:spPr>
        <p:txBody>
          <a:bodyPr wrap="square" lIns="182880" tIns="0" rIns="182880" bIns="365760" anchor="ctr" anchorCtr="0"/>
          <a:lstStyle>
            <a:lvl1pPr algn="l" defTabSz="914400" rtl="0" eaLnBrk="1" latinLnBrk="0" hangingPunct="1">
              <a:lnSpc>
                <a:spcPts val="3840"/>
              </a:lnSpc>
              <a:spcBef>
                <a:spcPct val="0"/>
              </a:spcBef>
              <a:buNone/>
              <a:defRPr lang="en-US" sz="400" b="0" i="0" kern="1200">
                <a:noFill/>
                <a:latin typeface="Product Sans" panose="020B0403030502040203" pitchFamily="34" charset="0"/>
                <a:ea typeface="+mj-ea"/>
                <a:cs typeface="+mj-cs"/>
              </a:defRPr>
            </a:lvl1pPr>
          </a:lstStyle>
          <a:p>
            <a:r>
              <a:rPr lang="en-US"/>
              <a:t>Click to edit Master title style</a:t>
            </a:r>
          </a:p>
        </p:txBody>
      </p:sp>
      <p:sp>
        <p:nvSpPr>
          <p:cNvPr id="8" name="Footer Placeholder 4">
            <a:extLst>
              <a:ext uri="{FF2B5EF4-FFF2-40B4-BE49-F238E27FC236}">
                <a16:creationId xmlns:a16="http://schemas.microsoft.com/office/drawing/2014/main" id="{CB61F18E-5116-BAE1-5F80-3F40531E09CB}"/>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Tree>
    <p:extLst>
      <p:ext uri="{BB962C8B-B14F-4D97-AF65-F5344CB8AC3E}">
        <p14:creationId xmlns:p14="http://schemas.microsoft.com/office/powerpoint/2010/main" val="2929149418"/>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7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1_Compare">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200E2F32-97A1-1992-0538-303D8E094150}"/>
              </a:ext>
            </a:extLst>
          </p:cNvPr>
          <p:cNvSpPr>
            <a:spLocks noGrp="1"/>
          </p:cNvSpPr>
          <p:nvPr>
            <p:ph type="body" sz="quarter" idx="22"/>
          </p:nvPr>
        </p:nvSpPr>
        <p:spPr>
          <a:xfrm>
            <a:off x="6205514" y="1732189"/>
            <a:ext cx="5394960" cy="4572000"/>
          </a:xfrm>
          <a:prstGeom prst="rect">
            <a:avLst/>
          </a:prstGeom>
          <a:solidFill>
            <a:srgbClr val="ECECEC"/>
          </a:solidFill>
        </p:spPr>
        <p:txBody>
          <a:bodyPr lIns="182880" tIns="182880"/>
          <a:lstStyle>
            <a:lvl1pPr>
              <a:defRPr sz="2200">
                <a:latin typeface="Product Sans" panose="020B0403030502040203" pitchFamily="34" charset="0"/>
              </a:defRPr>
            </a:lvl1pPr>
            <a:lvl2pPr>
              <a:defRPr sz="2200">
                <a:latin typeface="Product Sans" panose="020B0403030502040203" pitchFamily="34" charset="0"/>
              </a:defRPr>
            </a:lvl2pPr>
            <a:lvl3pPr>
              <a:defRPr sz="2200">
                <a:latin typeface="Product Sans" panose="020B0403030502040203" pitchFamily="34" charset="0"/>
              </a:defRPr>
            </a:lvl3pPr>
            <a:lvl4pPr>
              <a:defRPr sz="2200">
                <a:latin typeface="Product Sans" panose="020B0403030502040203" pitchFamily="34" charset="0"/>
              </a:defRPr>
            </a:lvl4pPr>
            <a:lvl5pPr>
              <a:defRPr sz="2200">
                <a:latin typeface="Product Sans" panose="020B040303050204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1752ADA7-ED12-E442-0F9F-635593AB3636}"/>
              </a:ext>
            </a:extLst>
          </p:cNvPr>
          <p:cNvSpPr>
            <a:spLocks noGrp="1"/>
          </p:cNvSpPr>
          <p:nvPr>
            <p:ph type="body" sz="quarter" idx="21"/>
          </p:nvPr>
        </p:nvSpPr>
        <p:spPr>
          <a:xfrm>
            <a:off x="591526" y="1732189"/>
            <a:ext cx="5394960" cy="4572000"/>
          </a:xfrm>
          <a:prstGeom prst="rect">
            <a:avLst/>
          </a:prstGeom>
          <a:solidFill>
            <a:srgbClr val="ECECEC"/>
          </a:solidFill>
        </p:spPr>
        <p:txBody>
          <a:bodyPr lIns="182880" tIns="182880"/>
          <a:lstStyle>
            <a:lvl1pPr>
              <a:defRPr sz="2200">
                <a:latin typeface="Product Sans" panose="020B0403030502040203" pitchFamily="34" charset="0"/>
              </a:defRPr>
            </a:lvl1pPr>
            <a:lvl2pPr>
              <a:defRPr sz="2200">
                <a:latin typeface="Product Sans" panose="020B0403030502040203" pitchFamily="34" charset="0"/>
              </a:defRPr>
            </a:lvl2pPr>
            <a:lvl3pPr>
              <a:defRPr sz="2200">
                <a:latin typeface="Product Sans" panose="020B0403030502040203" pitchFamily="34" charset="0"/>
              </a:defRPr>
            </a:lvl3pPr>
            <a:lvl4pPr>
              <a:defRPr sz="2200">
                <a:latin typeface="Product Sans" panose="020B0403030502040203" pitchFamily="34" charset="0"/>
              </a:defRPr>
            </a:lvl4pPr>
            <a:lvl5pPr>
              <a:defRPr sz="2200">
                <a:latin typeface="Product Sans" panose="020B040303050204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5">
            <a:extLst>
              <a:ext uri="{FF2B5EF4-FFF2-40B4-BE49-F238E27FC236}">
                <a16:creationId xmlns:a16="http://schemas.microsoft.com/office/drawing/2014/main" id="{5D0E802D-682E-6F0B-5E6B-0C9B61848A3B}"/>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18E98EB3-0963-A334-5DFF-747B0AA51323}"/>
              </a:ext>
            </a:extLst>
          </p:cNvPr>
          <p:cNvSpPr>
            <a:spLocks noGrp="1"/>
          </p:cNvSpPr>
          <p:nvPr>
            <p:ph type="body" sz="quarter" idx="20"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26" name="Text Placeholder 3">
            <a:extLst>
              <a:ext uri="{FF2B5EF4-FFF2-40B4-BE49-F238E27FC236}">
                <a16:creationId xmlns:a16="http://schemas.microsoft.com/office/drawing/2014/main" id="{1D6031D1-4D95-5741-B935-9DC4086B8C43}"/>
              </a:ext>
            </a:extLst>
          </p:cNvPr>
          <p:cNvSpPr>
            <a:spLocks noGrp="1"/>
          </p:cNvSpPr>
          <p:nvPr>
            <p:ph type="body" sz="quarter" idx="14" hasCustomPrompt="1"/>
          </p:nvPr>
        </p:nvSpPr>
        <p:spPr>
          <a:xfrm>
            <a:off x="591526" y="1181100"/>
            <a:ext cx="5394960" cy="548640"/>
          </a:xfrm>
          <a:prstGeom prst="rect">
            <a:avLst/>
          </a:prstGeom>
          <a:solidFill>
            <a:schemeClr val="bg2"/>
          </a:solidFill>
          <a:effectLst>
            <a:outerShdw dist="38100" dir="5400000" algn="t" rotWithShape="0">
              <a:srgbClr val="FFC000"/>
            </a:outerShdw>
          </a:effectLst>
        </p:spPr>
        <p:txBody>
          <a:bodyPr tIns="109728" bIns="91440" anchor="ctr" anchorCtr="0"/>
          <a:lstStyle>
            <a:lvl1pPr marL="0" indent="0">
              <a:buNone/>
              <a:defRPr lang="en-US" sz="2400" b="0" i="0">
                <a:solidFill>
                  <a:schemeClr val="bg1"/>
                </a:solidFill>
                <a:latin typeface="Product Sans" panose="020B0403030502040203" pitchFamily="34" charset="0"/>
              </a:defRPr>
            </a:lvl1pPr>
          </a:lstStyle>
          <a:p>
            <a:pPr marL="228600" lvl="0" indent="-228600" algn="ctr"/>
            <a:r>
              <a:rPr lang="en-US"/>
              <a:t>Side 1 Text</a:t>
            </a:r>
          </a:p>
        </p:txBody>
      </p:sp>
      <p:sp>
        <p:nvSpPr>
          <p:cNvPr id="28" name="Text Placeholder 3">
            <a:extLst>
              <a:ext uri="{FF2B5EF4-FFF2-40B4-BE49-F238E27FC236}">
                <a16:creationId xmlns:a16="http://schemas.microsoft.com/office/drawing/2014/main" id="{0BDC38DA-E12F-C543-9898-8B1074C2AE19}"/>
              </a:ext>
            </a:extLst>
          </p:cNvPr>
          <p:cNvSpPr>
            <a:spLocks noGrp="1"/>
          </p:cNvSpPr>
          <p:nvPr>
            <p:ph type="body" sz="quarter" idx="18" hasCustomPrompt="1"/>
          </p:nvPr>
        </p:nvSpPr>
        <p:spPr>
          <a:xfrm>
            <a:off x="6205514" y="1181100"/>
            <a:ext cx="5394960" cy="548640"/>
          </a:xfrm>
          <a:prstGeom prst="rect">
            <a:avLst/>
          </a:prstGeom>
          <a:solidFill>
            <a:schemeClr val="bg2"/>
          </a:solidFill>
          <a:effectLst>
            <a:outerShdw dist="38100" dir="5400000" algn="t" rotWithShape="0">
              <a:srgbClr val="FF0000"/>
            </a:outerShdw>
          </a:effectLst>
        </p:spPr>
        <p:txBody>
          <a:bodyPr tIns="109728" bIns="91440" anchor="ctr" anchorCtr="0"/>
          <a:lstStyle>
            <a:lvl1pPr marL="0" indent="0">
              <a:buNone/>
              <a:defRPr lang="en-US" sz="2400" b="0" i="0">
                <a:solidFill>
                  <a:schemeClr val="bg1"/>
                </a:solidFill>
                <a:latin typeface="Product Sans" panose="020B0403030502040203" pitchFamily="34" charset="0"/>
              </a:defRPr>
            </a:lvl1pPr>
          </a:lstStyle>
          <a:p>
            <a:pPr marL="228600" lvl="0" indent="-228600" algn="ctr"/>
            <a:r>
              <a:rPr lang="en-US"/>
              <a:t>Side 2 Text</a:t>
            </a:r>
          </a:p>
        </p:txBody>
      </p:sp>
      <p:sp>
        <p:nvSpPr>
          <p:cNvPr id="8" name="Footer Placeholder 4">
            <a:extLst>
              <a:ext uri="{FF2B5EF4-FFF2-40B4-BE49-F238E27FC236}">
                <a16:creationId xmlns:a16="http://schemas.microsoft.com/office/drawing/2014/main" id="{C547C88D-B804-45E9-3774-53A3ED0DCB27}"/>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4" name="title">
            <a:extLst>
              <a:ext uri="{FF2B5EF4-FFF2-40B4-BE49-F238E27FC236}">
                <a16:creationId xmlns:a16="http://schemas.microsoft.com/office/drawing/2014/main" id="{58709C47-0D75-4F8C-DD0F-0B3B04CE2E1F}"/>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Tree>
    <p:extLst>
      <p:ext uri="{BB962C8B-B14F-4D97-AF65-F5344CB8AC3E}">
        <p14:creationId xmlns:p14="http://schemas.microsoft.com/office/powerpoint/2010/main" val="498910240"/>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7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2_Compare">
    <p:spTree>
      <p:nvGrpSpPr>
        <p:cNvPr id="1" name=""/>
        <p:cNvGrpSpPr/>
        <p:nvPr/>
      </p:nvGrpSpPr>
      <p:grpSpPr>
        <a:xfrm>
          <a:off x="0" y="0"/>
          <a:ext cx="0" cy="0"/>
          <a:chOff x="0" y="0"/>
          <a:chExt cx="0" cy="0"/>
        </a:xfrm>
      </p:grpSpPr>
      <p:sp>
        <p:nvSpPr>
          <p:cNvPr id="12" name="Text Placeholder 7">
            <a:extLst>
              <a:ext uri="{FF2B5EF4-FFF2-40B4-BE49-F238E27FC236}">
                <a16:creationId xmlns:a16="http://schemas.microsoft.com/office/drawing/2014/main" id="{6A97E3DB-FD25-B8B1-DF39-13C43DF6AD9D}"/>
              </a:ext>
            </a:extLst>
          </p:cNvPr>
          <p:cNvSpPr>
            <a:spLocks noGrp="1"/>
          </p:cNvSpPr>
          <p:nvPr>
            <p:ph type="body" sz="quarter" idx="22"/>
          </p:nvPr>
        </p:nvSpPr>
        <p:spPr>
          <a:xfrm>
            <a:off x="6205514" y="2207319"/>
            <a:ext cx="5394960" cy="4105656"/>
          </a:xfrm>
          <a:prstGeom prst="rect">
            <a:avLst/>
          </a:prstGeom>
          <a:solidFill>
            <a:srgbClr val="ECECEC"/>
          </a:solidFill>
        </p:spPr>
        <p:txBody>
          <a:bodyPr lIns="182880" tIns="182880"/>
          <a:lstStyle>
            <a:lvl1pPr>
              <a:defRPr sz="2200">
                <a:latin typeface="Product Sans" panose="020B0403030502040203" pitchFamily="34" charset="0"/>
              </a:defRPr>
            </a:lvl1pPr>
            <a:lvl2pPr>
              <a:defRPr sz="2200">
                <a:latin typeface="Product Sans" panose="020B0403030502040203" pitchFamily="34" charset="0"/>
              </a:defRPr>
            </a:lvl2pPr>
            <a:lvl3pPr>
              <a:defRPr sz="2200">
                <a:latin typeface="Product Sans" panose="020B0403030502040203" pitchFamily="34" charset="0"/>
              </a:defRPr>
            </a:lvl3pPr>
            <a:lvl4pPr>
              <a:defRPr sz="2200">
                <a:latin typeface="Product Sans" panose="020B0403030502040203" pitchFamily="34" charset="0"/>
              </a:defRPr>
            </a:lvl4pPr>
            <a:lvl5pPr>
              <a:defRPr sz="2200">
                <a:latin typeface="Product Sans" panose="020B040303050204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315F4A2A-38E9-3C04-81A2-FA3B9319438F}"/>
              </a:ext>
            </a:extLst>
          </p:cNvPr>
          <p:cNvSpPr>
            <a:spLocks noGrp="1"/>
          </p:cNvSpPr>
          <p:nvPr>
            <p:ph type="body" sz="quarter" idx="21"/>
          </p:nvPr>
        </p:nvSpPr>
        <p:spPr>
          <a:xfrm>
            <a:off x="591526" y="2207319"/>
            <a:ext cx="5394960" cy="4105656"/>
          </a:xfrm>
          <a:prstGeom prst="rect">
            <a:avLst/>
          </a:prstGeom>
          <a:solidFill>
            <a:srgbClr val="ECECEC"/>
          </a:solidFill>
        </p:spPr>
        <p:txBody>
          <a:bodyPr lIns="182880" tIns="182880"/>
          <a:lstStyle>
            <a:lvl1pPr>
              <a:defRPr sz="2200">
                <a:latin typeface="Product Sans" panose="020B0403030502040203" pitchFamily="34" charset="0"/>
              </a:defRPr>
            </a:lvl1pPr>
            <a:lvl2pPr>
              <a:defRPr sz="2200">
                <a:latin typeface="Product Sans" panose="020B0403030502040203" pitchFamily="34" charset="0"/>
              </a:defRPr>
            </a:lvl2pPr>
            <a:lvl3pPr>
              <a:defRPr sz="2200">
                <a:latin typeface="Product Sans" panose="020B0403030502040203" pitchFamily="34" charset="0"/>
              </a:defRPr>
            </a:lvl3pPr>
            <a:lvl4pPr>
              <a:defRPr sz="2200">
                <a:latin typeface="Product Sans" panose="020B0403030502040203" pitchFamily="34" charset="0"/>
              </a:defRPr>
            </a:lvl4pPr>
            <a:lvl5pPr>
              <a:defRPr sz="2200">
                <a:latin typeface="Product Sans" panose="020B040303050204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51602DF5-EEBD-A5BD-C6BC-5D9DD83C70D6}"/>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4" name="cite">
            <a:extLst>
              <a:ext uri="{FF2B5EF4-FFF2-40B4-BE49-F238E27FC236}">
                <a16:creationId xmlns:a16="http://schemas.microsoft.com/office/drawing/2014/main" id="{08F2FEDE-41D6-788C-CFC5-ACBE1E303906}"/>
              </a:ext>
            </a:extLst>
          </p:cNvPr>
          <p:cNvSpPr>
            <a:spLocks noGrp="1"/>
          </p:cNvSpPr>
          <p:nvPr>
            <p:ph type="body" sz="quarter" idx="20"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5" name="Text Placeholder 3">
            <a:extLst>
              <a:ext uri="{FF2B5EF4-FFF2-40B4-BE49-F238E27FC236}">
                <a16:creationId xmlns:a16="http://schemas.microsoft.com/office/drawing/2014/main" id="{F1020860-68DF-8B42-9101-372532706266}"/>
              </a:ext>
            </a:extLst>
          </p:cNvPr>
          <p:cNvSpPr>
            <a:spLocks noGrp="1"/>
          </p:cNvSpPr>
          <p:nvPr>
            <p:ph type="body" sz="quarter" idx="14" hasCustomPrompt="1"/>
          </p:nvPr>
        </p:nvSpPr>
        <p:spPr>
          <a:xfrm>
            <a:off x="591526" y="1656230"/>
            <a:ext cx="5394960" cy="548640"/>
          </a:xfrm>
          <a:prstGeom prst="rect">
            <a:avLst/>
          </a:prstGeom>
          <a:solidFill>
            <a:schemeClr val="bg2"/>
          </a:solidFill>
          <a:effectLst>
            <a:outerShdw dist="38100" dir="5400000" algn="t" rotWithShape="0">
              <a:srgbClr val="FFC000"/>
            </a:outerShdw>
          </a:effectLst>
        </p:spPr>
        <p:txBody>
          <a:bodyPr tIns="109728" bIns="91440" anchor="ctr" anchorCtr="0"/>
          <a:lstStyle>
            <a:lvl1pPr marL="0" indent="0" algn="ctr">
              <a:buFont typeface="Arial" panose="020B0604020202020204" pitchFamily="34" charset="0"/>
              <a:buNone/>
              <a:defRPr sz="2400" b="0" i="0">
                <a:solidFill>
                  <a:schemeClr val="bg1"/>
                </a:solidFill>
                <a:latin typeface="Product Sans" panose="020B0403030502040203" pitchFamily="34" charset="0"/>
              </a:defRPr>
            </a:lvl1pPr>
            <a:lvl2pPr>
              <a:defRPr sz="2400"/>
            </a:lvl2pPr>
            <a:lvl3pPr>
              <a:defRPr sz="2400"/>
            </a:lvl3pPr>
            <a:lvl4pPr>
              <a:defRPr sz="2400"/>
            </a:lvl4pPr>
            <a:lvl5pPr>
              <a:defRPr sz="2400"/>
            </a:lvl5pPr>
          </a:lstStyle>
          <a:p>
            <a:pPr lvl="0"/>
            <a:r>
              <a:rPr lang="en-US"/>
              <a:t>Side 1 Text</a:t>
            </a:r>
          </a:p>
        </p:txBody>
      </p:sp>
      <p:sp>
        <p:nvSpPr>
          <p:cNvPr id="10" name="Text Placeholder 3">
            <a:extLst>
              <a:ext uri="{FF2B5EF4-FFF2-40B4-BE49-F238E27FC236}">
                <a16:creationId xmlns:a16="http://schemas.microsoft.com/office/drawing/2014/main" id="{8A6BBF73-197A-9E48-AF0E-280C28E5F3A2}"/>
              </a:ext>
            </a:extLst>
          </p:cNvPr>
          <p:cNvSpPr>
            <a:spLocks noGrp="1"/>
          </p:cNvSpPr>
          <p:nvPr>
            <p:ph type="body" sz="quarter" idx="18" hasCustomPrompt="1"/>
          </p:nvPr>
        </p:nvSpPr>
        <p:spPr>
          <a:xfrm>
            <a:off x="6205514" y="1656230"/>
            <a:ext cx="5394960" cy="548640"/>
          </a:xfrm>
          <a:prstGeom prst="rect">
            <a:avLst/>
          </a:prstGeom>
          <a:solidFill>
            <a:schemeClr val="bg2"/>
          </a:solidFill>
          <a:effectLst>
            <a:outerShdw dist="38100" dir="5400000" algn="t" rotWithShape="0">
              <a:srgbClr val="FF0000"/>
            </a:outerShdw>
          </a:effectLst>
        </p:spPr>
        <p:txBody>
          <a:bodyPr tIns="109728" bIns="91440" anchor="ctr" anchorCtr="0"/>
          <a:lstStyle>
            <a:lvl1pPr marL="0" indent="0">
              <a:buNone/>
              <a:defRPr lang="en-US" sz="2400" b="0" i="0">
                <a:solidFill>
                  <a:schemeClr val="bg1"/>
                </a:solidFill>
                <a:latin typeface="Product Sans" panose="020B0403030502040203" pitchFamily="34" charset="0"/>
              </a:defRPr>
            </a:lvl1pPr>
          </a:lstStyle>
          <a:p>
            <a:pPr marL="228600" lvl="0" indent="-228600" algn="ctr"/>
            <a:r>
              <a:rPr lang="en-US"/>
              <a:t>Side 2 Text</a:t>
            </a:r>
          </a:p>
        </p:txBody>
      </p:sp>
      <p:sp>
        <p:nvSpPr>
          <p:cNvPr id="7" name="Footer Placeholder 4">
            <a:extLst>
              <a:ext uri="{FF2B5EF4-FFF2-40B4-BE49-F238E27FC236}">
                <a16:creationId xmlns:a16="http://schemas.microsoft.com/office/drawing/2014/main" id="{E297CDE6-A288-9363-5A0C-0DAD3D7B9E6E}"/>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2" name="title">
            <a:extLst>
              <a:ext uri="{FF2B5EF4-FFF2-40B4-BE49-F238E27FC236}">
                <a16:creationId xmlns:a16="http://schemas.microsoft.com/office/drawing/2014/main" id="{0E0911A6-12C3-E86C-4335-0C73F1416AB5}"/>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1820560745"/>
      </p:ext>
    </p:extLst>
  </p:cSld>
  <p:clrMapOvr>
    <a:masterClrMapping/>
  </p:clrMapOvr>
  <p:transition>
    <p:fade/>
  </p:transition>
  <p:extLst>
    <p:ext uri="{DCECCB84-F9BA-43D5-87BE-67443E8EF086}">
      <p15:sldGuideLst xmlns:p15="http://schemas.microsoft.com/office/powerpoint/2012/main">
        <p15:guide id="1" orient="horz" pos="2449">
          <p15:clr>
            <a:srgbClr val="FBAE40"/>
          </p15:clr>
        </p15:guide>
      </p15:sldGuideLst>
    </p:ext>
  </p:extLst>
</p:sldLayout>
</file>

<file path=ppt/slideLayouts/slideLayout7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0_Witness">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7625A66E-7D5F-08B3-7991-F586F1DC7208}"/>
              </a:ext>
            </a:extLst>
          </p:cNvPr>
          <p:cNvSpPr/>
          <p:nvPr userDrawn="1"/>
        </p:nvSpPr>
        <p:spPr>
          <a:xfrm>
            <a:off x="0" y="126332"/>
            <a:ext cx="2508490" cy="6495571"/>
          </a:xfrm>
          <a:custGeom>
            <a:avLst/>
            <a:gdLst>
              <a:gd name="connsiteX0" fmla="*/ 0 w 2508490"/>
              <a:gd name="connsiteY0" fmla="*/ 0 h 6495571"/>
              <a:gd name="connsiteX1" fmla="*/ 2508490 w 2508490"/>
              <a:gd name="connsiteY1" fmla="*/ 0 h 6495571"/>
              <a:gd name="connsiteX2" fmla="*/ 2508490 w 2508490"/>
              <a:gd name="connsiteY2" fmla="*/ 559468 h 6495571"/>
              <a:gd name="connsiteX3" fmla="*/ 2508490 w 2508490"/>
              <a:gd name="connsiteY3" fmla="*/ 1509963 h 6495571"/>
              <a:gd name="connsiteX4" fmla="*/ 2508490 w 2508490"/>
              <a:gd name="connsiteY4" fmla="*/ 3126640 h 6495571"/>
              <a:gd name="connsiteX5" fmla="*/ 2357786 w 2508490"/>
              <a:gd name="connsiteY5" fmla="*/ 3302669 h 6495571"/>
              <a:gd name="connsiteX6" fmla="*/ 2508490 w 2508490"/>
              <a:gd name="connsiteY6" fmla="*/ 3478697 h 6495571"/>
              <a:gd name="connsiteX7" fmla="*/ 2508490 w 2508490"/>
              <a:gd name="connsiteY7" fmla="*/ 6495571 h 6495571"/>
              <a:gd name="connsiteX8" fmla="*/ 0 w 2508490"/>
              <a:gd name="connsiteY8" fmla="*/ 6495571 h 6495571"/>
              <a:gd name="connsiteX9" fmla="*/ 0 w 2508490"/>
              <a:gd name="connsiteY9" fmla="*/ 1509963 h 6495571"/>
              <a:gd name="connsiteX10" fmla="*/ 0 w 2508490"/>
              <a:gd name="connsiteY10" fmla="*/ 559468 h 64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8490" h="6495571">
                <a:moveTo>
                  <a:pt x="0" y="0"/>
                </a:moveTo>
                <a:lnTo>
                  <a:pt x="2508490" y="0"/>
                </a:lnTo>
                <a:lnTo>
                  <a:pt x="2508490" y="559468"/>
                </a:lnTo>
                <a:lnTo>
                  <a:pt x="2508490" y="1509963"/>
                </a:lnTo>
                <a:lnTo>
                  <a:pt x="2508490" y="3126640"/>
                </a:lnTo>
                <a:lnTo>
                  <a:pt x="2357786" y="3302669"/>
                </a:lnTo>
                <a:lnTo>
                  <a:pt x="2508490" y="3478697"/>
                </a:lnTo>
                <a:lnTo>
                  <a:pt x="2508490" y="6495571"/>
                </a:lnTo>
                <a:lnTo>
                  <a:pt x="0" y="6495571"/>
                </a:lnTo>
                <a:lnTo>
                  <a:pt x="0" y="1509963"/>
                </a:lnTo>
                <a:lnTo>
                  <a:pt x="0" y="559468"/>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Product Sans" panose="020B0403030502040203" pitchFamily="34" charset="0"/>
            </a:endParaRPr>
          </a:p>
        </p:txBody>
      </p:sp>
      <p:sp>
        <p:nvSpPr>
          <p:cNvPr id="9" name="title">
            <a:extLst>
              <a:ext uri="{FF2B5EF4-FFF2-40B4-BE49-F238E27FC236}">
                <a16:creationId xmlns:a16="http://schemas.microsoft.com/office/drawing/2014/main" id="{CAB37C18-FFB4-44DD-BF57-D182C65F5251}"/>
              </a:ext>
            </a:extLst>
          </p:cNvPr>
          <p:cNvSpPr>
            <a:spLocks noGrp="1"/>
          </p:cNvSpPr>
          <p:nvPr>
            <p:ph type="title"/>
          </p:nvPr>
        </p:nvSpPr>
        <p:spPr>
          <a:xfrm>
            <a:off x="0" y="0"/>
            <a:ext cx="12191998" cy="228600"/>
          </a:xfrm>
          <a:prstGeom prst="rect">
            <a:avLst/>
          </a:prstGeom>
          <a:blipFill>
            <a:blip r:embed="rId2"/>
            <a:stretch>
              <a:fillRect/>
            </a:stretch>
          </a:blipFill>
        </p:spPr>
        <p:txBody>
          <a:bodyPr wrap="square" lIns="182880" tIns="0" rIns="182880" bIns="365760" anchor="ctr" anchorCtr="0"/>
          <a:lstStyle>
            <a:lvl1pPr algn="l" defTabSz="914400" rtl="0" eaLnBrk="1" latinLnBrk="0" hangingPunct="1">
              <a:lnSpc>
                <a:spcPts val="3840"/>
              </a:lnSpc>
              <a:spcBef>
                <a:spcPct val="0"/>
              </a:spcBef>
              <a:buNone/>
              <a:defRPr lang="en-US" sz="400" b="0" i="0" kern="1200">
                <a:noFill/>
                <a:latin typeface="Product Sans" panose="020B0403030502040203" pitchFamily="34" charset="0"/>
                <a:ea typeface="+mj-ea"/>
                <a:cs typeface="+mj-cs"/>
              </a:defRPr>
            </a:lvl1pPr>
          </a:lstStyle>
          <a:p>
            <a:r>
              <a:rPr lang="en-US"/>
              <a:t>Click to edit Master title style</a:t>
            </a:r>
          </a:p>
        </p:txBody>
      </p:sp>
      <p:sp>
        <p:nvSpPr>
          <p:cNvPr id="4" name="page icon">
            <a:extLst>
              <a:ext uri="{FF2B5EF4-FFF2-40B4-BE49-F238E27FC236}">
                <a16:creationId xmlns:a16="http://schemas.microsoft.com/office/drawing/2014/main" id="{878B2BF0-BD5D-BF6B-982A-F498BEBA5AF8}"/>
              </a:ext>
            </a:extLst>
          </p:cNvPr>
          <p:cNvSpPr/>
          <p:nvPr userDrawn="1"/>
        </p:nvSpPr>
        <p:spPr>
          <a:xfrm>
            <a:off x="224754" y="2089534"/>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5" name="doc page">
            <a:extLst>
              <a:ext uri="{FF2B5EF4-FFF2-40B4-BE49-F238E27FC236}">
                <a16:creationId xmlns:a16="http://schemas.microsoft.com/office/drawing/2014/main" id="{0F3640A1-2B3B-B0DB-4B34-9E2BB05B5640}"/>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7" name="information">
            <a:extLst>
              <a:ext uri="{FF2B5EF4-FFF2-40B4-BE49-F238E27FC236}">
                <a16:creationId xmlns:a16="http://schemas.microsoft.com/office/drawing/2014/main" id="{F9C187DF-62CC-094A-BA23-F9FD66D13D1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238A3ED5-EBAA-8726-BB24-226036126D44}"/>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C800BFCB-99DB-4F5F-EA43-B06D886405E1}"/>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Text Placeholder 7">
            <a:extLst>
              <a:ext uri="{FF2B5EF4-FFF2-40B4-BE49-F238E27FC236}">
                <a16:creationId xmlns:a16="http://schemas.microsoft.com/office/drawing/2014/main" id="{A8FE86A4-C872-F203-44CD-2708FDF58370}"/>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10" name="Footer Placeholder 4">
            <a:extLst>
              <a:ext uri="{FF2B5EF4-FFF2-40B4-BE49-F238E27FC236}">
                <a16:creationId xmlns:a16="http://schemas.microsoft.com/office/drawing/2014/main" id="{EC2CB4BA-7854-0F43-2E77-9EA9CD1B69B9}"/>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Tree>
    <p:extLst>
      <p:ext uri="{BB962C8B-B14F-4D97-AF65-F5344CB8AC3E}">
        <p14:creationId xmlns:p14="http://schemas.microsoft.com/office/powerpoint/2010/main" val="274198599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5" pos="1704">
          <p15:clr>
            <a:srgbClr val="FBAE40"/>
          </p15:clr>
        </p15:guide>
      </p15:sldGuideLst>
    </p:ext>
  </p:extLst>
</p:sldLayout>
</file>

<file path=ppt/slideLayouts/slideLayout7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Witness">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1F96501-FE2E-894E-9E68-6D89EECAC04F}"/>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4" name="page icon">
            <a:extLst>
              <a:ext uri="{FF2B5EF4-FFF2-40B4-BE49-F238E27FC236}">
                <a16:creationId xmlns:a16="http://schemas.microsoft.com/office/drawing/2014/main" id="{878B2BF0-BD5D-BF6B-982A-F498BEBA5AF8}"/>
              </a:ext>
            </a:extLst>
          </p:cNvPr>
          <p:cNvSpPr/>
          <p:nvPr userDrawn="1"/>
        </p:nvSpPr>
        <p:spPr>
          <a:xfrm>
            <a:off x="224754" y="2089534"/>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5" name="doc page">
            <a:extLst>
              <a:ext uri="{FF2B5EF4-FFF2-40B4-BE49-F238E27FC236}">
                <a16:creationId xmlns:a16="http://schemas.microsoft.com/office/drawing/2014/main" id="{0F3640A1-2B3B-B0DB-4B34-9E2BB05B5640}"/>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7" name="information">
            <a:extLst>
              <a:ext uri="{FF2B5EF4-FFF2-40B4-BE49-F238E27FC236}">
                <a16:creationId xmlns:a16="http://schemas.microsoft.com/office/drawing/2014/main" id="{F9C187DF-62CC-094A-BA23-F9FD66D13D1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238A3ED5-EBAA-8726-BB24-226036126D44}"/>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C800BFCB-99DB-4F5F-EA43-B06D886405E1}"/>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8" name="Text Placeholder 7">
            <a:extLst>
              <a:ext uri="{FF2B5EF4-FFF2-40B4-BE49-F238E27FC236}">
                <a16:creationId xmlns:a16="http://schemas.microsoft.com/office/drawing/2014/main" id="{BA2D63F7-9A8C-5D5F-E3EF-709A74D6D1F4}"/>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9" name="Footer Placeholder 4">
            <a:extLst>
              <a:ext uri="{FF2B5EF4-FFF2-40B4-BE49-F238E27FC236}">
                <a16:creationId xmlns:a16="http://schemas.microsoft.com/office/drawing/2014/main" id="{2B8D2774-5045-DF37-99C2-CB624C822989}"/>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7" name="title">
            <a:extLst>
              <a:ext uri="{FF2B5EF4-FFF2-40B4-BE49-F238E27FC236}">
                <a16:creationId xmlns:a16="http://schemas.microsoft.com/office/drawing/2014/main" id="{2EDC2B4B-52B1-7308-B8EA-389D9EBE33FF}"/>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Tree>
    <p:extLst>
      <p:ext uri="{BB962C8B-B14F-4D97-AF65-F5344CB8AC3E}">
        <p14:creationId xmlns:p14="http://schemas.microsoft.com/office/powerpoint/2010/main" val="340225769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5" pos="1704">
          <p15:clr>
            <a:srgbClr val="FBAE40"/>
          </p15:clr>
        </p15:guide>
      </p15:sldGuideLst>
    </p:ext>
  </p:extLst>
</p:sldLayout>
</file>

<file path=ppt/slideLayouts/slideLayout7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S_Witness">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1F96501-FE2E-894E-9E68-6D89EECAC04F}"/>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7" name="page icon">
            <a:extLst>
              <a:ext uri="{FF2B5EF4-FFF2-40B4-BE49-F238E27FC236}">
                <a16:creationId xmlns:a16="http://schemas.microsoft.com/office/drawing/2014/main" id="{104757BD-DB69-F611-8199-EE2D40A045A3}"/>
              </a:ext>
            </a:extLst>
          </p:cNvPr>
          <p:cNvSpPr/>
          <p:nvPr userDrawn="1"/>
        </p:nvSpPr>
        <p:spPr>
          <a:xfrm>
            <a:off x="224754" y="2089534"/>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8" name="doc page">
            <a:extLst>
              <a:ext uri="{FF2B5EF4-FFF2-40B4-BE49-F238E27FC236}">
                <a16:creationId xmlns:a16="http://schemas.microsoft.com/office/drawing/2014/main" id="{B566C94A-5201-7262-E000-C7C93994477E}"/>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7" name="information">
            <a:extLst>
              <a:ext uri="{FF2B5EF4-FFF2-40B4-BE49-F238E27FC236}">
                <a16:creationId xmlns:a16="http://schemas.microsoft.com/office/drawing/2014/main" id="{F9C187DF-62CC-094A-BA23-F9FD66D13D1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Rectangle 1">
            <a:extLst>
              <a:ext uri="{FF2B5EF4-FFF2-40B4-BE49-F238E27FC236}">
                <a16:creationId xmlns:a16="http://schemas.microsoft.com/office/drawing/2014/main" id="{205D30B9-9700-7FC0-B102-C79E4F3F4F97}"/>
              </a:ext>
            </a:extLst>
          </p:cNvPr>
          <p:cNvSpPr/>
          <p:nvPr userDrawn="1"/>
        </p:nvSpPr>
        <p:spPr>
          <a:xfrm>
            <a:off x="0" y="685800"/>
            <a:ext cx="12192000" cy="45719"/>
          </a:xfrm>
          <a:prstGeom prst="rect">
            <a:avLst/>
          </a:prstGeom>
          <a:solidFill>
            <a:srgbClr val="00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3" name="subtitle">
            <a:extLst>
              <a:ext uri="{FF2B5EF4-FFF2-40B4-BE49-F238E27FC236}">
                <a16:creationId xmlns:a16="http://schemas.microsoft.com/office/drawing/2014/main" id="{98EF49D5-C84C-2CFE-392E-40472D1E813F}"/>
              </a:ext>
            </a:extLst>
          </p:cNvPr>
          <p:cNvSpPr>
            <a:spLocks noGrp="1"/>
          </p:cNvSpPr>
          <p:nvPr>
            <p:ph type="subTitle" idx="1" hasCustomPrompt="1"/>
          </p:nvPr>
        </p:nvSpPr>
        <p:spPr>
          <a:xfrm>
            <a:off x="-1" y="685800"/>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sp>
        <p:nvSpPr>
          <p:cNvPr id="4" name="Slide Number Placeholder 5">
            <a:extLst>
              <a:ext uri="{FF2B5EF4-FFF2-40B4-BE49-F238E27FC236}">
                <a16:creationId xmlns:a16="http://schemas.microsoft.com/office/drawing/2014/main" id="{3195BBE5-EA40-7284-BDB9-920A6487DAEA}"/>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5" name="cite">
            <a:extLst>
              <a:ext uri="{FF2B5EF4-FFF2-40B4-BE49-F238E27FC236}">
                <a16:creationId xmlns:a16="http://schemas.microsoft.com/office/drawing/2014/main" id="{CF2B034C-D7FF-F9C3-85AC-5F0034CE3C60}"/>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10" name="Text Placeholder 7">
            <a:extLst>
              <a:ext uri="{FF2B5EF4-FFF2-40B4-BE49-F238E27FC236}">
                <a16:creationId xmlns:a16="http://schemas.microsoft.com/office/drawing/2014/main" id="{E02D8333-0A10-E684-3DBA-45E88CA52537}"/>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11" name="Footer Placeholder 4">
            <a:extLst>
              <a:ext uri="{FF2B5EF4-FFF2-40B4-BE49-F238E27FC236}">
                <a16:creationId xmlns:a16="http://schemas.microsoft.com/office/drawing/2014/main" id="{306B1735-D715-0350-8860-5BC0B2877A6F}"/>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9" name="title">
            <a:extLst>
              <a:ext uri="{FF2B5EF4-FFF2-40B4-BE49-F238E27FC236}">
                <a16:creationId xmlns:a16="http://schemas.microsoft.com/office/drawing/2014/main" id="{0E66270D-D058-BB0C-22CF-26241E4543BB}"/>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Tree>
    <p:extLst>
      <p:ext uri="{BB962C8B-B14F-4D97-AF65-F5344CB8AC3E}">
        <p14:creationId xmlns:p14="http://schemas.microsoft.com/office/powerpoint/2010/main" val="9002446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5" pos="1704">
          <p15:clr>
            <a:srgbClr val="FBAE40"/>
          </p15:clr>
        </p15:guide>
      </p15:sldGuideLst>
    </p:ext>
  </p:extLst>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51373" tIns="25718" rIns="51373" bIns="25718"/>
          <a:lstStyle/>
          <a:p>
            <a:pPr defTabSz="456435"/>
            <a:endParaRPr lang="en-US">
              <a:solidFill>
                <a:srgbClr val="000000"/>
              </a:solidFill>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51373" tIns="25718" rIns="51373" bIns="25718"/>
          <a:lstStyle/>
          <a:p>
            <a:pPr defTabSz="456435"/>
            <a:endParaRPr lang="en-US">
              <a:solidFill>
                <a:srgbClr val="000000"/>
              </a:solidFill>
            </a:endParaRPr>
          </a:p>
        </p:txBody>
      </p:sp>
      <p:sp>
        <p:nvSpPr>
          <p:cNvPr id="7" name="Slide Number Placeholder 6"/>
          <p:cNvSpPr>
            <a:spLocks noGrp="1"/>
          </p:cNvSpPr>
          <p:nvPr>
            <p:ph type="sldNum" sz="quarter" idx="12"/>
          </p:nvPr>
        </p:nvSpPr>
        <p:spPr/>
        <p:txBody>
          <a:bodyPr/>
          <a:lstStyle/>
          <a:p>
            <a:fld id="{745D3630-B83E-914D-BA00-4E9CEC6C908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27549122"/>
      </p:ext>
    </p:extLst>
  </p:cSld>
  <p:clrMapOvr>
    <a:masterClrMapping/>
  </p:clrMapOvr>
  <p:transition spd="med">
    <p:fade/>
  </p:transition>
</p:sldLayout>
</file>

<file path=ppt/slideLayouts/slideLayout8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0_Witness_Logo">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81E21A0B-98CF-85EC-A5FB-7669D1A65D03}"/>
              </a:ext>
            </a:extLst>
          </p:cNvPr>
          <p:cNvSpPr/>
          <p:nvPr userDrawn="1"/>
        </p:nvSpPr>
        <p:spPr>
          <a:xfrm>
            <a:off x="0" y="126332"/>
            <a:ext cx="2508490" cy="6495571"/>
          </a:xfrm>
          <a:custGeom>
            <a:avLst/>
            <a:gdLst>
              <a:gd name="connsiteX0" fmla="*/ 0 w 2508490"/>
              <a:gd name="connsiteY0" fmla="*/ 0 h 6495571"/>
              <a:gd name="connsiteX1" fmla="*/ 2508490 w 2508490"/>
              <a:gd name="connsiteY1" fmla="*/ 0 h 6495571"/>
              <a:gd name="connsiteX2" fmla="*/ 2508490 w 2508490"/>
              <a:gd name="connsiteY2" fmla="*/ 559468 h 6495571"/>
              <a:gd name="connsiteX3" fmla="*/ 2508490 w 2508490"/>
              <a:gd name="connsiteY3" fmla="*/ 1509963 h 6495571"/>
              <a:gd name="connsiteX4" fmla="*/ 2508490 w 2508490"/>
              <a:gd name="connsiteY4" fmla="*/ 3126640 h 6495571"/>
              <a:gd name="connsiteX5" fmla="*/ 2357786 w 2508490"/>
              <a:gd name="connsiteY5" fmla="*/ 3302669 h 6495571"/>
              <a:gd name="connsiteX6" fmla="*/ 2508490 w 2508490"/>
              <a:gd name="connsiteY6" fmla="*/ 3478697 h 6495571"/>
              <a:gd name="connsiteX7" fmla="*/ 2508490 w 2508490"/>
              <a:gd name="connsiteY7" fmla="*/ 6495571 h 6495571"/>
              <a:gd name="connsiteX8" fmla="*/ 0 w 2508490"/>
              <a:gd name="connsiteY8" fmla="*/ 6495571 h 6495571"/>
              <a:gd name="connsiteX9" fmla="*/ 0 w 2508490"/>
              <a:gd name="connsiteY9" fmla="*/ 1509963 h 6495571"/>
              <a:gd name="connsiteX10" fmla="*/ 0 w 2508490"/>
              <a:gd name="connsiteY10" fmla="*/ 559468 h 649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8490" h="6495571">
                <a:moveTo>
                  <a:pt x="0" y="0"/>
                </a:moveTo>
                <a:lnTo>
                  <a:pt x="2508490" y="0"/>
                </a:lnTo>
                <a:lnTo>
                  <a:pt x="2508490" y="559468"/>
                </a:lnTo>
                <a:lnTo>
                  <a:pt x="2508490" y="1509963"/>
                </a:lnTo>
                <a:lnTo>
                  <a:pt x="2508490" y="3126640"/>
                </a:lnTo>
                <a:lnTo>
                  <a:pt x="2357786" y="3302669"/>
                </a:lnTo>
                <a:lnTo>
                  <a:pt x="2508490" y="3478697"/>
                </a:lnTo>
                <a:lnTo>
                  <a:pt x="2508490" y="6495571"/>
                </a:lnTo>
                <a:lnTo>
                  <a:pt x="0" y="6495571"/>
                </a:lnTo>
                <a:lnTo>
                  <a:pt x="0" y="1509963"/>
                </a:lnTo>
                <a:lnTo>
                  <a:pt x="0" y="559468"/>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Product Sans" panose="020B0403030502040203" pitchFamily="34" charset="0"/>
            </a:endParaRPr>
          </a:p>
        </p:txBody>
      </p:sp>
      <p:sp>
        <p:nvSpPr>
          <p:cNvPr id="14" name="page icon">
            <a:extLst>
              <a:ext uri="{FF2B5EF4-FFF2-40B4-BE49-F238E27FC236}">
                <a16:creationId xmlns:a16="http://schemas.microsoft.com/office/drawing/2014/main" id="{527A34A7-8DC4-4546-82AA-4951477A4302}"/>
              </a:ext>
            </a:extLst>
          </p:cNvPr>
          <p:cNvSpPr/>
          <p:nvPr userDrawn="1"/>
        </p:nvSpPr>
        <p:spPr>
          <a:xfrm>
            <a:off x="224754" y="1706930"/>
            <a:ext cx="2054902" cy="3044952"/>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5" name="doc page">
            <a:extLst>
              <a:ext uri="{FF2B5EF4-FFF2-40B4-BE49-F238E27FC236}">
                <a16:creationId xmlns:a16="http://schemas.microsoft.com/office/drawing/2014/main" id="{CBA6418F-C101-A546-BC2C-EB0751595C4C}"/>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7" name="information">
            <a:extLst>
              <a:ext uri="{FF2B5EF4-FFF2-40B4-BE49-F238E27FC236}">
                <a16:creationId xmlns:a16="http://schemas.microsoft.com/office/drawing/2014/main" id="{F9C187DF-62CC-094A-BA23-F9FD66D13D1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3" name="Slide Number Placeholder 5">
            <a:extLst>
              <a:ext uri="{FF2B5EF4-FFF2-40B4-BE49-F238E27FC236}">
                <a16:creationId xmlns:a16="http://schemas.microsoft.com/office/drawing/2014/main" id="{DD6A297B-FFE0-D393-3DC6-BC1A74F3F8D9}"/>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4" name="cite">
            <a:extLst>
              <a:ext uri="{FF2B5EF4-FFF2-40B4-BE49-F238E27FC236}">
                <a16:creationId xmlns:a16="http://schemas.microsoft.com/office/drawing/2014/main" id="{322D4C04-9D20-E43D-14D1-E281EF8BC8F7}"/>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title">
            <a:extLst>
              <a:ext uri="{FF2B5EF4-FFF2-40B4-BE49-F238E27FC236}">
                <a16:creationId xmlns:a16="http://schemas.microsoft.com/office/drawing/2014/main" id="{E56AFBEC-F36F-416E-94B1-0F8AC2C2F3B8}"/>
              </a:ext>
            </a:extLst>
          </p:cNvPr>
          <p:cNvSpPr>
            <a:spLocks noGrp="1"/>
          </p:cNvSpPr>
          <p:nvPr>
            <p:ph type="title"/>
          </p:nvPr>
        </p:nvSpPr>
        <p:spPr>
          <a:xfrm>
            <a:off x="0" y="0"/>
            <a:ext cx="12191998" cy="228600"/>
          </a:xfrm>
          <a:prstGeom prst="rect">
            <a:avLst/>
          </a:prstGeom>
          <a:blipFill>
            <a:blip r:embed="rId2"/>
            <a:stretch>
              <a:fillRect/>
            </a:stretch>
          </a:blipFill>
        </p:spPr>
        <p:txBody>
          <a:bodyPr wrap="square" lIns="182880" tIns="0" rIns="182880" bIns="365760" anchor="ctr" anchorCtr="0"/>
          <a:lstStyle>
            <a:lvl1pPr algn="l" defTabSz="914400" rtl="0" eaLnBrk="1" latinLnBrk="0" hangingPunct="1">
              <a:lnSpc>
                <a:spcPts val="3840"/>
              </a:lnSpc>
              <a:spcBef>
                <a:spcPct val="0"/>
              </a:spcBef>
              <a:buNone/>
              <a:defRPr lang="en-US" sz="400" b="0" i="0" kern="1200">
                <a:noFill/>
                <a:latin typeface="Product Sans" panose="020B0403030502040203" pitchFamily="34" charset="0"/>
                <a:ea typeface="+mj-ea"/>
                <a:cs typeface="+mj-cs"/>
              </a:defRPr>
            </a:lvl1pPr>
          </a:lstStyle>
          <a:p>
            <a:r>
              <a:rPr lang="en-US"/>
              <a:t>Click to edit Master title style</a:t>
            </a:r>
          </a:p>
        </p:txBody>
      </p:sp>
      <p:sp>
        <p:nvSpPr>
          <p:cNvPr id="2" name="Text Placeholder 7">
            <a:extLst>
              <a:ext uri="{FF2B5EF4-FFF2-40B4-BE49-F238E27FC236}">
                <a16:creationId xmlns:a16="http://schemas.microsoft.com/office/drawing/2014/main" id="{6E5E7330-98F8-482A-DAEB-9A9E741A8629}"/>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7" name="Footer Placeholder 4">
            <a:extLst>
              <a:ext uri="{FF2B5EF4-FFF2-40B4-BE49-F238E27FC236}">
                <a16:creationId xmlns:a16="http://schemas.microsoft.com/office/drawing/2014/main" id="{CF892540-4905-A043-0996-A2453E6BD5D2}"/>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Tree>
    <p:extLst>
      <p:ext uri="{BB962C8B-B14F-4D97-AF65-F5344CB8AC3E}">
        <p14:creationId xmlns:p14="http://schemas.microsoft.com/office/powerpoint/2010/main" val="161850480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5" pos="1704">
          <p15:clr>
            <a:srgbClr val="FBAE40"/>
          </p15:clr>
        </p15:guide>
      </p15:sldGuideLst>
    </p:ext>
  </p:extLst>
</p:sldLayout>
</file>

<file path=ppt/slideLayouts/slideLayout8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Witness_Logo">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1F96501-FE2E-894E-9E68-6D89EECAC04F}"/>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14" name="page icon">
            <a:extLst>
              <a:ext uri="{FF2B5EF4-FFF2-40B4-BE49-F238E27FC236}">
                <a16:creationId xmlns:a16="http://schemas.microsoft.com/office/drawing/2014/main" id="{527A34A7-8DC4-4546-82AA-4951477A4302}"/>
              </a:ext>
            </a:extLst>
          </p:cNvPr>
          <p:cNvSpPr/>
          <p:nvPr userDrawn="1"/>
        </p:nvSpPr>
        <p:spPr>
          <a:xfrm>
            <a:off x="224754" y="1706930"/>
            <a:ext cx="2054902" cy="3044952"/>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25" name="doc page">
            <a:extLst>
              <a:ext uri="{FF2B5EF4-FFF2-40B4-BE49-F238E27FC236}">
                <a16:creationId xmlns:a16="http://schemas.microsoft.com/office/drawing/2014/main" id="{CBA6418F-C101-A546-BC2C-EB0751595C4C}"/>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7" name="information">
            <a:extLst>
              <a:ext uri="{FF2B5EF4-FFF2-40B4-BE49-F238E27FC236}">
                <a16:creationId xmlns:a16="http://schemas.microsoft.com/office/drawing/2014/main" id="{F9C187DF-62CC-094A-BA23-F9FD66D13D1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3" name="Slide Number Placeholder 5">
            <a:extLst>
              <a:ext uri="{FF2B5EF4-FFF2-40B4-BE49-F238E27FC236}">
                <a16:creationId xmlns:a16="http://schemas.microsoft.com/office/drawing/2014/main" id="{DD6A297B-FFE0-D393-3DC6-BC1A74F3F8D9}"/>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4" name="cite">
            <a:extLst>
              <a:ext uri="{FF2B5EF4-FFF2-40B4-BE49-F238E27FC236}">
                <a16:creationId xmlns:a16="http://schemas.microsoft.com/office/drawing/2014/main" id="{322D4C04-9D20-E43D-14D1-E281EF8BC8F7}"/>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Text Placeholder 7">
            <a:extLst>
              <a:ext uri="{FF2B5EF4-FFF2-40B4-BE49-F238E27FC236}">
                <a16:creationId xmlns:a16="http://schemas.microsoft.com/office/drawing/2014/main" id="{69ED1F80-78B7-7F53-14E4-2BE60524A7FA}"/>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7" name="Footer Placeholder 4">
            <a:extLst>
              <a:ext uri="{FF2B5EF4-FFF2-40B4-BE49-F238E27FC236}">
                <a16:creationId xmlns:a16="http://schemas.microsoft.com/office/drawing/2014/main" id="{BB7CD063-6F0E-77A4-F72A-5E0AD72C584E}"/>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5" name="title">
            <a:extLst>
              <a:ext uri="{FF2B5EF4-FFF2-40B4-BE49-F238E27FC236}">
                <a16:creationId xmlns:a16="http://schemas.microsoft.com/office/drawing/2014/main" id="{3BB0F1D2-C60F-3D26-FE5D-84879CD3E0CB}"/>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Tree>
    <p:extLst>
      <p:ext uri="{BB962C8B-B14F-4D97-AF65-F5344CB8AC3E}">
        <p14:creationId xmlns:p14="http://schemas.microsoft.com/office/powerpoint/2010/main" val="29293997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5" pos="1704">
          <p15:clr>
            <a:srgbClr val="FBAE40"/>
          </p15:clr>
        </p15:guide>
      </p15:sldGuideLst>
    </p:ext>
  </p:extLst>
</p:sldLayout>
</file>

<file path=ppt/slideLayouts/slideLayout8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S_Witness_Logo">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1F96501-FE2E-894E-9E68-6D89EECAC04F}"/>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7" name="page icon">
            <a:extLst>
              <a:ext uri="{FF2B5EF4-FFF2-40B4-BE49-F238E27FC236}">
                <a16:creationId xmlns:a16="http://schemas.microsoft.com/office/drawing/2014/main" id="{F32D4985-B327-D4FF-51B2-639BFF336358}"/>
              </a:ext>
            </a:extLst>
          </p:cNvPr>
          <p:cNvSpPr/>
          <p:nvPr userDrawn="1"/>
        </p:nvSpPr>
        <p:spPr>
          <a:xfrm>
            <a:off x="224754" y="1706930"/>
            <a:ext cx="2054902" cy="3044952"/>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8" name="doc page">
            <a:extLst>
              <a:ext uri="{FF2B5EF4-FFF2-40B4-BE49-F238E27FC236}">
                <a16:creationId xmlns:a16="http://schemas.microsoft.com/office/drawing/2014/main" id="{6603B70A-A7FC-2A90-58BC-805A1168FC3E}"/>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7" name="information">
            <a:extLst>
              <a:ext uri="{FF2B5EF4-FFF2-40B4-BE49-F238E27FC236}">
                <a16:creationId xmlns:a16="http://schemas.microsoft.com/office/drawing/2014/main" id="{F9C187DF-62CC-094A-BA23-F9FD66D13D1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Rectangle 1">
            <a:extLst>
              <a:ext uri="{FF2B5EF4-FFF2-40B4-BE49-F238E27FC236}">
                <a16:creationId xmlns:a16="http://schemas.microsoft.com/office/drawing/2014/main" id="{E600F481-FBF4-9F9B-B70C-78E7925DC8A3}"/>
              </a:ext>
            </a:extLst>
          </p:cNvPr>
          <p:cNvSpPr/>
          <p:nvPr userDrawn="1"/>
        </p:nvSpPr>
        <p:spPr>
          <a:xfrm>
            <a:off x="0" y="685800"/>
            <a:ext cx="12192000" cy="45719"/>
          </a:xfrm>
          <a:prstGeom prst="rect">
            <a:avLst/>
          </a:prstGeom>
          <a:solidFill>
            <a:srgbClr val="009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3" name="subtitle">
            <a:extLst>
              <a:ext uri="{FF2B5EF4-FFF2-40B4-BE49-F238E27FC236}">
                <a16:creationId xmlns:a16="http://schemas.microsoft.com/office/drawing/2014/main" id="{531A6A37-8BF8-C4D9-ACBC-4D1AC392B0BF}"/>
              </a:ext>
            </a:extLst>
          </p:cNvPr>
          <p:cNvSpPr>
            <a:spLocks noGrp="1"/>
          </p:cNvSpPr>
          <p:nvPr>
            <p:ph type="subTitle" idx="1" hasCustomPrompt="1"/>
          </p:nvPr>
        </p:nvSpPr>
        <p:spPr>
          <a:xfrm>
            <a:off x="-1" y="685800"/>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sp>
        <p:nvSpPr>
          <p:cNvPr id="4" name="Slide Number Placeholder 5">
            <a:extLst>
              <a:ext uri="{FF2B5EF4-FFF2-40B4-BE49-F238E27FC236}">
                <a16:creationId xmlns:a16="http://schemas.microsoft.com/office/drawing/2014/main" id="{568AEEBE-4CFA-AB11-3D49-32FD155AA2FE}"/>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5" name="cite">
            <a:extLst>
              <a:ext uri="{FF2B5EF4-FFF2-40B4-BE49-F238E27FC236}">
                <a16:creationId xmlns:a16="http://schemas.microsoft.com/office/drawing/2014/main" id="{3AA18472-CE8F-AC13-D5A2-2860B228B999}"/>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10" name="Text Placeholder 7">
            <a:extLst>
              <a:ext uri="{FF2B5EF4-FFF2-40B4-BE49-F238E27FC236}">
                <a16:creationId xmlns:a16="http://schemas.microsoft.com/office/drawing/2014/main" id="{590E16BC-C447-6A14-9F82-2C15551E65BC}"/>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11" name="Footer Placeholder 4">
            <a:extLst>
              <a:ext uri="{FF2B5EF4-FFF2-40B4-BE49-F238E27FC236}">
                <a16:creationId xmlns:a16="http://schemas.microsoft.com/office/drawing/2014/main" id="{4ABA0998-EEC8-0EBA-A45B-6C1CD308B2CC}"/>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9" name="title">
            <a:extLst>
              <a:ext uri="{FF2B5EF4-FFF2-40B4-BE49-F238E27FC236}">
                <a16:creationId xmlns:a16="http://schemas.microsoft.com/office/drawing/2014/main" id="{4BF3D475-6496-51A7-9B81-47E6F2054C70}"/>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Tree>
    <p:extLst>
      <p:ext uri="{BB962C8B-B14F-4D97-AF65-F5344CB8AC3E}">
        <p14:creationId xmlns:p14="http://schemas.microsoft.com/office/powerpoint/2010/main" val="103921010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5" pos="1704">
          <p15:clr>
            <a:srgbClr val="FBAE40"/>
          </p15:clr>
        </p15:guide>
      </p15:sldGuideLst>
    </p:ext>
  </p:extLst>
</p:sldLayout>
</file>

<file path=ppt/slideLayouts/slideLayout8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Witness">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01102F2-A937-5E40-AF33-1E68C2A80F27}"/>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8" name="page icon">
            <a:extLst>
              <a:ext uri="{FF2B5EF4-FFF2-40B4-BE49-F238E27FC236}">
                <a16:creationId xmlns:a16="http://schemas.microsoft.com/office/drawing/2014/main" id="{085D41FB-E5B3-66D2-613A-12C15C1F528D}"/>
              </a:ext>
            </a:extLst>
          </p:cNvPr>
          <p:cNvSpPr/>
          <p:nvPr userDrawn="1"/>
        </p:nvSpPr>
        <p:spPr>
          <a:xfrm>
            <a:off x="224754" y="2089534"/>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9" name="doc page">
            <a:extLst>
              <a:ext uri="{FF2B5EF4-FFF2-40B4-BE49-F238E27FC236}">
                <a16:creationId xmlns:a16="http://schemas.microsoft.com/office/drawing/2014/main" id="{63CDFD71-804E-E35D-A79B-9BB3736EE167}"/>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4" name="information">
            <a:extLst>
              <a:ext uri="{FF2B5EF4-FFF2-40B4-BE49-F238E27FC236}">
                <a16:creationId xmlns:a16="http://schemas.microsoft.com/office/drawing/2014/main" id="{5D5F05DC-1C42-8A43-8AB0-442CD5FE72B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5" name="Slide Number Placeholder 5">
            <a:extLst>
              <a:ext uri="{FF2B5EF4-FFF2-40B4-BE49-F238E27FC236}">
                <a16:creationId xmlns:a16="http://schemas.microsoft.com/office/drawing/2014/main" id="{C103567B-3F7F-5603-84C0-252D67AE2EC9}"/>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7" name="cite">
            <a:extLst>
              <a:ext uri="{FF2B5EF4-FFF2-40B4-BE49-F238E27FC236}">
                <a16:creationId xmlns:a16="http://schemas.microsoft.com/office/drawing/2014/main" id="{EA1CA58C-5751-D632-6A97-29B9B4CF8BB1}"/>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ext Placeholder 7">
            <a:extLst>
              <a:ext uri="{FF2B5EF4-FFF2-40B4-BE49-F238E27FC236}">
                <a16:creationId xmlns:a16="http://schemas.microsoft.com/office/drawing/2014/main" id="{3D3CE1E0-AD8C-FC05-E99F-87B32EE0789D}"/>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6" name="Footer Placeholder 4">
            <a:extLst>
              <a:ext uri="{FF2B5EF4-FFF2-40B4-BE49-F238E27FC236}">
                <a16:creationId xmlns:a16="http://schemas.microsoft.com/office/drawing/2014/main" id="{5BF298D3-5973-D8DB-0E33-8BAC28163A39}"/>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3" name="title">
            <a:extLst>
              <a:ext uri="{FF2B5EF4-FFF2-40B4-BE49-F238E27FC236}">
                <a16:creationId xmlns:a16="http://schemas.microsoft.com/office/drawing/2014/main" id="{F51BFEEA-3439-6726-D01A-A8E2070BE1E6}"/>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113235907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04">
          <p15:clr>
            <a:srgbClr val="FBAE40"/>
          </p15:clr>
        </p15:guide>
      </p15:sldGuideLst>
    </p:ext>
  </p:extLst>
</p:sldLayout>
</file>

<file path=ppt/slideLayouts/slideLayout8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S_Witness">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01102F2-A937-5E40-AF33-1E68C2A80F27}"/>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8" name="page icon">
            <a:extLst>
              <a:ext uri="{FF2B5EF4-FFF2-40B4-BE49-F238E27FC236}">
                <a16:creationId xmlns:a16="http://schemas.microsoft.com/office/drawing/2014/main" id="{B802EC09-3663-3AC4-9927-14A4ED9CB605}"/>
              </a:ext>
            </a:extLst>
          </p:cNvPr>
          <p:cNvSpPr/>
          <p:nvPr userDrawn="1"/>
        </p:nvSpPr>
        <p:spPr>
          <a:xfrm>
            <a:off x="224754" y="2089534"/>
            <a:ext cx="2054902" cy="2662348"/>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9" name="doc page">
            <a:extLst>
              <a:ext uri="{FF2B5EF4-FFF2-40B4-BE49-F238E27FC236}">
                <a16:creationId xmlns:a16="http://schemas.microsoft.com/office/drawing/2014/main" id="{02BEDAE0-0D6D-C182-7B49-44EDD35E8101}"/>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4" name="information">
            <a:extLst>
              <a:ext uri="{FF2B5EF4-FFF2-40B4-BE49-F238E27FC236}">
                <a16:creationId xmlns:a16="http://schemas.microsoft.com/office/drawing/2014/main" id="{5D5F05DC-1C42-8A43-8AB0-442CD5FE72B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3" name="subtitle">
            <a:extLst>
              <a:ext uri="{FF2B5EF4-FFF2-40B4-BE49-F238E27FC236}">
                <a16:creationId xmlns:a16="http://schemas.microsoft.com/office/drawing/2014/main" id="{0605D3AB-FBF5-FBF6-D916-D30908A50764}"/>
              </a:ext>
            </a:extLst>
          </p:cNvPr>
          <p:cNvSpPr>
            <a:spLocks noGrp="1"/>
          </p:cNvSpPr>
          <p:nvPr>
            <p:ph type="subTitle" idx="1" hasCustomPrompt="1"/>
          </p:nvPr>
        </p:nvSpPr>
        <p:spPr>
          <a:xfrm>
            <a:off x="-1" y="1102872"/>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sp>
        <p:nvSpPr>
          <p:cNvPr id="5" name="Slide Number Placeholder 5">
            <a:extLst>
              <a:ext uri="{FF2B5EF4-FFF2-40B4-BE49-F238E27FC236}">
                <a16:creationId xmlns:a16="http://schemas.microsoft.com/office/drawing/2014/main" id="{2DB20147-FA0F-8E01-39A4-877A6937F7A5}"/>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7" name="cite">
            <a:extLst>
              <a:ext uri="{FF2B5EF4-FFF2-40B4-BE49-F238E27FC236}">
                <a16:creationId xmlns:a16="http://schemas.microsoft.com/office/drawing/2014/main" id="{BB818A16-FF20-B4D4-4E77-8589C8271813}"/>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ext Placeholder 7">
            <a:extLst>
              <a:ext uri="{FF2B5EF4-FFF2-40B4-BE49-F238E27FC236}">
                <a16:creationId xmlns:a16="http://schemas.microsoft.com/office/drawing/2014/main" id="{D4C852F1-4D32-A54C-8550-4D67C1C1BAE8}"/>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10" name="Footer Placeholder 4">
            <a:extLst>
              <a:ext uri="{FF2B5EF4-FFF2-40B4-BE49-F238E27FC236}">
                <a16:creationId xmlns:a16="http://schemas.microsoft.com/office/drawing/2014/main" id="{169C70BC-65E6-2755-C645-E5BC84620970}"/>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2" name="title">
            <a:extLst>
              <a:ext uri="{FF2B5EF4-FFF2-40B4-BE49-F238E27FC236}">
                <a16:creationId xmlns:a16="http://schemas.microsoft.com/office/drawing/2014/main" id="{8F9EB70F-C371-10F9-D3F5-A80DB5295E23}"/>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303509105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04">
          <p15:clr>
            <a:srgbClr val="FBAE40"/>
          </p15:clr>
        </p15:guide>
      </p15:sldGuideLst>
    </p:ext>
  </p:extLst>
</p:sldLayout>
</file>

<file path=ppt/slideLayouts/slideLayout8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Witness_Logo">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01102F2-A937-5E40-AF33-1E68C2A80F27}"/>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7" name="page icon">
            <a:extLst>
              <a:ext uri="{FF2B5EF4-FFF2-40B4-BE49-F238E27FC236}">
                <a16:creationId xmlns:a16="http://schemas.microsoft.com/office/drawing/2014/main" id="{17CCDAB4-1069-DF2A-C527-7AA190422439}"/>
              </a:ext>
            </a:extLst>
          </p:cNvPr>
          <p:cNvSpPr/>
          <p:nvPr userDrawn="1"/>
        </p:nvSpPr>
        <p:spPr>
          <a:xfrm>
            <a:off x="224754" y="1706930"/>
            <a:ext cx="2054902" cy="3044952"/>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8" name="doc page">
            <a:extLst>
              <a:ext uri="{FF2B5EF4-FFF2-40B4-BE49-F238E27FC236}">
                <a16:creationId xmlns:a16="http://schemas.microsoft.com/office/drawing/2014/main" id="{D7432B01-7A06-7A15-820D-CC9E4A384938}"/>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4" name="information">
            <a:extLst>
              <a:ext uri="{FF2B5EF4-FFF2-40B4-BE49-F238E27FC236}">
                <a16:creationId xmlns:a16="http://schemas.microsoft.com/office/drawing/2014/main" id="{5D5F05DC-1C42-8A43-8AB0-442CD5FE72B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4" name="Slide Number Placeholder 5">
            <a:extLst>
              <a:ext uri="{FF2B5EF4-FFF2-40B4-BE49-F238E27FC236}">
                <a16:creationId xmlns:a16="http://schemas.microsoft.com/office/drawing/2014/main" id="{B10B53FA-43BE-AD7A-FABA-48BFFDE50F26}"/>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5" name="cite">
            <a:extLst>
              <a:ext uri="{FF2B5EF4-FFF2-40B4-BE49-F238E27FC236}">
                <a16:creationId xmlns:a16="http://schemas.microsoft.com/office/drawing/2014/main" id="{0F3759D0-A6A8-5CB9-342C-37A87AD62B3F}"/>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Text Placeholder 7">
            <a:extLst>
              <a:ext uri="{FF2B5EF4-FFF2-40B4-BE49-F238E27FC236}">
                <a16:creationId xmlns:a16="http://schemas.microsoft.com/office/drawing/2014/main" id="{18C9A4C1-9432-D6A1-2E39-D466A3B2EABD}"/>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9" name="Footer Placeholder 4">
            <a:extLst>
              <a:ext uri="{FF2B5EF4-FFF2-40B4-BE49-F238E27FC236}">
                <a16:creationId xmlns:a16="http://schemas.microsoft.com/office/drawing/2014/main" id="{6B71D9EC-6B41-B91C-7620-570F6625EBB0}"/>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3" name="title">
            <a:extLst>
              <a:ext uri="{FF2B5EF4-FFF2-40B4-BE49-F238E27FC236}">
                <a16:creationId xmlns:a16="http://schemas.microsoft.com/office/drawing/2014/main" id="{354B62AF-A787-C338-032C-AE909598F155}"/>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304516769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04">
          <p15:clr>
            <a:srgbClr val="FBAE40"/>
          </p15:clr>
        </p15:guide>
      </p15:sldGuideLst>
    </p:ext>
  </p:extLst>
</p:sldLayout>
</file>

<file path=ppt/slideLayouts/slideLayout8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S_Witness_Logo">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01102F2-A937-5E40-AF33-1E68C2A80F27}"/>
              </a:ext>
            </a:extLst>
          </p:cNvPr>
          <p:cNvSpPr/>
          <p:nvPr userDrawn="1"/>
        </p:nvSpPr>
        <p:spPr>
          <a:xfrm>
            <a:off x="0" y="685800"/>
            <a:ext cx="2508490" cy="5936103"/>
          </a:xfrm>
          <a:custGeom>
            <a:avLst/>
            <a:gdLst>
              <a:gd name="connsiteX0" fmla="*/ 0 w 2508490"/>
              <a:gd name="connsiteY0" fmla="*/ 0 h 5936103"/>
              <a:gd name="connsiteX1" fmla="*/ 2508490 w 2508490"/>
              <a:gd name="connsiteY1" fmla="*/ 0 h 5936103"/>
              <a:gd name="connsiteX2" fmla="*/ 2508490 w 2508490"/>
              <a:gd name="connsiteY2" fmla="*/ 2567172 h 5936103"/>
              <a:gd name="connsiteX3" fmla="*/ 2357786 w 2508490"/>
              <a:gd name="connsiteY3" fmla="*/ 2743201 h 5936103"/>
              <a:gd name="connsiteX4" fmla="*/ 2508490 w 2508490"/>
              <a:gd name="connsiteY4" fmla="*/ 2919229 h 5936103"/>
              <a:gd name="connsiteX5" fmla="*/ 2508490 w 2508490"/>
              <a:gd name="connsiteY5" fmla="*/ 5936103 h 5936103"/>
              <a:gd name="connsiteX6" fmla="*/ 0 w 2508490"/>
              <a:gd name="connsiteY6" fmla="*/ 5936103 h 5936103"/>
              <a:gd name="connsiteX7" fmla="*/ 0 w 2508490"/>
              <a:gd name="connsiteY7" fmla="*/ 0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8490" h="5936103">
                <a:moveTo>
                  <a:pt x="0" y="0"/>
                </a:moveTo>
                <a:lnTo>
                  <a:pt x="2508490" y="0"/>
                </a:lnTo>
                <a:lnTo>
                  <a:pt x="2508490" y="2567172"/>
                </a:lnTo>
                <a:lnTo>
                  <a:pt x="2357786" y="2743201"/>
                </a:lnTo>
                <a:lnTo>
                  <a:pt x="2508490" y="2919229"/>
                </a:lnTo>
                <a:lnTo>
                  <a:pt x="2508490" y="5936103"/>
                </a:lnTo>
                <a:lnTo>
                  <a:pt x="0" y="593610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9" name="page icon">
            <a:extLst>
              <a:ext uri="{FF2B5EF4-FFF2-40B4-BE49-F238E27FC236}">
                <a16:creationId xmlns:a16="http://schemas.microsoft.com/office/drawing/2014/main" id="{1036B6D7-B829-A6F8-F9D5-01CB7979CE4F}"/>
              </a:ext>
            </a:extLst>
          </p:cNvPr>
          <p:cNvSpPr/>
          <p:nvPr userDrawn="1"/>
        </p:nvSpPr>
        <p:spPr>
          <a:xfrm>
            <a:off x="224754" y="1706930"/>
            <a:ext cx="2054902" cy="3044952"/>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lvl="0" indent="0" algn="ctr">
              <a:lnSpc>
                <a:spcPct val="90000"/>
              </a:lnSpc>
              <a:spcBef>
                <a:spcPts val="1000"/>
              </a:spcBef>
              <a:buFont typeface="Arial" panose="020B0604020202020204" pitchFamily="34" charset="0"/>
              <a:buNone/>
            </a:pPr>
            <a:endParaRPr lang="en-US" sz="2400" b="0" i="0">
              <a:solidFill>
                <a:schemeClr val="tx1"/>
              </a:solidFill>
              <a:latin typeface="Product Sans" panose="020B0403030502040203" pitchFamily="34" charset="0"/>
            </a:endParaRPr>
          </a:p>
        </p:txBody>
      </p:sp>
      <p:sp>
        <p:nvSpPr>
          <p:cNvPr id="10" name="doc page">
            <a:extLst>
              <a:ext uri="{FF2B5EF4-FFF2-40B4-BE49-F238E27FC236}">
                <a16:creationId xmlns:a16="http://schemas.microsoft.com/office/drawing/2014/main" id="{55314B2E-9449-9D8A-A23F-00023D782881}"/>
              </a:ext>
            </a:extLst>
          </p:cNvPr>
          <p:cNvSpPr>
            <a:spLocks noGrp="1"/>
          </p:cNvSpPr>
          <p:nvPr>
            <p:ph type="pic" sz="quarter" idx="33"/>
          </p:nvPr>
        </p:nvSpPr>
        <p:spPr>
          <a:xfrm>
            <a:off x="224754" y="2089534"/>
            <a:ext cx="2057400" cy="2660904"/>
          </a:xfrm>
          <a:prstGeom prst="rect">
            <a:avLst/>
          </a:prstGeom>
          <a:noFill/>
          <a:ln w="12700" cmpd="sng">
            <a:noFill/>
            <a:miter lim="800000"/>
          </a:ln>
          <a:effectLst/>
        </p:spPr>
        <p:txBody>
          <a:bodyPr vert="horz" lIns="91098" tIns="45549" rIns="91098" bIns="45549" anchor="ctr"/>
          <a:lstStyle>
            <a:lvl1pPr>
              <a:defRPr lang="en-US" sz="2400" b="0" i="0">
                <a:solidFill>
                  <a:schemeClr val="tx1">
                    <a:lumMod val="85000"/>
                  </a:schemeClr>
                </a:solidFill>
                <a:latin typeface="Product Sans" panose="020B0403030502040203" pitchFamily="34" charset="0"/>
                <a:ea typeface="Roboto" pitchFamily="2" charset="0"/>
                <a:cs typeface="Arial" panose="020B0604020202020204" pitchFamily="34" charset="0"/>
              </a:defRPr>
            </a:lvl1pPr>
          </a:lstStyle>
          <a:p>
            <a:pPr marL="0" lvl="0" indent="0" algn="ctr">
              <a:buNone/>
            </a:pPr>
            <a:r>
              <a:rPr lang="en-US"/>
              <a:t>Click icon to add picture</a:t>
            </a:r>
          </a:p>
        </p:txBody>
      </p:sp>
      <p:sp>
        <p:nvSpPr>
          <p:cNvPr id="14" name="information">
            <a:extLst>
              <a:ext uri="{FF2B5EF4-FFF2-40B4-BE49-F238E27FC236}">
                <a16:creationId xmlns:a16="http://schemas.microsoft.com/office/drawing/2014/main" id="{5D5F05DC-1C42-8A43-8AB0-442CD5FE72BD}"/>
              </a:ext>
            </a:extLst>
          </p:cNvPr>
          <p:cNvSpPr>
            <a:spLocks noGrp="1"/>
          </p:cNvSpPr>
          <p:nvPr>
            <p:ph type="body" sz="quarter" idx="30" hasCustomPrompt="1"/>
          </p:nvPr>
        </p:nvSpPr>
        <p:spPr>
          <a:xfrm>
            <a:off x="227277" y="4937760"/>
            <a:ext cx="2049856"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cs typeface="Arial" panose="020B0604020202020204"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5" name="subtitle">
            <a:extLst>
              <a:ext uri="{FF2B5EF4-FFF2-40B4-BE49-F238E27FC236}">
                <a16:creationId xmlns:a16="http://schemas.microsoft.com/office/drawing/2014/main" id="{422491AD-0261-88A3-1BBB-819A5F13D1BB}"/>
              </a:ext>
            </a:extLst>
          </p:cNvPr>
          <p:cNvSpPr>
            <a:spLocks noGrp="1"/>
          </p:cNvSpPr>
          <p:nvPr>
            <p:ph type="subTitle" idx="1" hasCustomPrompt="1"/>
          </p:nvPr>
        </p:nvSpPr>
        <p:spPr>
          <a:xfrm>
            <a:off x="-1" y="1095375"/>
            <a:ext cx="12191999" cy="397032"/>
          </a:xfrm>
          <a:prstGeom prst="rect">
            <a:avLst/>
          </a:prstGeom>
          <a:solidFill>
            <a:srgbClr val="2A65C9"/>
          </a:solidFill>
        </p:spPr>
        <p:txBody>
          <a:bodyPr wrap="square" lIns="182880" tIns="73152" rIns="182880" bIns="45720" anchor="t" anchorCtr="0">
            <a:spAutoFit/>
          </a:bodyPr>
          <a:lstStyle>
            <a:lvl1pPr marL="0" indent="0" algn="l">
              <a:lnSpc>
                <a:spcPct val="90000"/>
              </a:lnSpc>
              <a:spcBef>
                <a:spcPct val="0"/>
              </a:spcBef>
              <a:buNone/>
              <a:defRPr sz="2000" b="0" i="0">
                <a:solidFill>
                  <a:schemeClr val="bg1"/>
                </a:solidFill>
                <a:latin typeface="Product Sans" panose="020B0403030502040203" pitchFamily="34" charset="0"/>
                <a:cs typeface="Times New Roman" panose="02020603050405020304" pitchFamily="18" charset="0"/>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Subtitle</a:t>
            </a:r>
          </a:p>
        </p:txBody>
      </p:sp>
      <p:sp>
        <p:nvSpPr>
          <p:cNvPr id="7" name="Slide Number Placeholder 5">
            <a:extLst>
              <a:ext uri="{FF2B5EF4-FFF2-40B4-BE49-F238E27FC236}">
                <a16:creationId xmlns:a16="http://schemas.microsoft.com/office/drawing/2014/main" id="{D2598E57-F94A-4E23-939E-C84BCC824D8E}"/>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8" name="cite">
            <a:extLst>
              <a:ext uri="{FF2B5EF4-FFF2-40B4-BE49-F238E27FC236}">
                <a16:creationId xmlns:a16="http://schemas.microsoft.com/office/drawing/2014/main" id="{E0E40ED7-B6EA-6702-0B4E-D5C3261BFB57}"/>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ext Placeholder 7">
            <a:extLst>
              <a:ext uri="{FF2B5EF4-FFF2-40B4-BE49-F238E27FC236}">
                <a16:creationId xmlns:a16="http://schemas.microsoft.com/office/drawing/2014/main" id="{37106C7D-1500-A9DE-BB3F-A5851E27F379}"/>
              </a:ext>
            </a:extLst>
          </p:cNvPr>
          <p:cNvSpPr>
            <a:spLocks noGrp="1"/>
          </p:cNvSpPr>
          <p:nvPr>
            <p:ph type="body" sz="quarter" idx="32" hasCustomPrompt="1"/>
          </p:nvPr>
        </p:nvSpPr>
        <p:spPr>
          <a:xfrm>
            <a:off x="2705100" y="2920829"/>
            <a:ext cx="9296400" cy="1015663"/>
          </a:xfrm>
          <a:prstGeom prst="rect">
            <a:avLst/>
          </a:prstGeom>
        </p:spPr>
        <p:txBody>
          <a:bodyPr wrap="square"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6" name="Footer Placeholder 4">
            <a:extLst>
              <a:ext uri="{FF2B5EF4-FFF2-40B4-BE49-F238E27FC236}">
                <a16:creationId xmlns:a16="http://schemas.microsoft.com/office/drawing/2014/main" id="{D0E6C66A-11AB-D390-7E76-7066DB4E66FA}"/>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3" name="title">
            <a:extLst>
              <a:ext uri="{FF2B5EF4-FFF2-40B4-BE49-F238E27FC236}">
                <a16:creationId xmlns:a16="http://schemas.microsoft.com/office/drawing/2014/main" id="{32E390F9-88AA-8192-53E7-DF55067F1415}"/>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105552553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4629">
          <p15:clr>
            <a:srgbClr val="FBAE40"/>
          </p15:clr>
        </p15:guide>
        <p15:guide id="3" pos="1704">
          <p15:clr>
            <a:srgbClr val="FBAE40"/>
          </p15:clr>
        </p15:guide>
      </p15:sldGuideLst>
    </p:ext>
  </p:extLst>
</p:sldLayout>
</file>

<file path=ppt/slideLayouts/slideLayout8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WitnessVid">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43471F82-59D7-F54F-B636-BA7F672CADE3}"/>
              </a:ext>
            </a:extLst>
          </p:cNvPr>
          <p:cNvSpPr/>
          <p:nvPr userDrawn="1"/>
        </p:nvSpPr>
        <p:spPr>
          <a:xfrm>
            <a:off x="0" y="685800"/>
            <a:ext cx="4055936" cy="5936103"/>
          </a:xfrm>
          <a:custGeom>
            <a:avLst/>
            <a:gdLst>
              <a:gd name="connsiteX0" fmla="*/ 0 w 4055936"/>
              <a:gd name="connsiteY0" fmla="*/ 0 h 5936103"/>
              <a:gd name="connsiteX1" fmla="*/ 1547446 w 4055936"/>
              <a:gd name="connsiteY1" fmla="*/ 0 h 5936103"/>
              <a:gd name="connsiteX2" fmla="*/ 2508490 w 4055936"/>
              <a:gd name="connsiteY2" fmla="*/ 0 h 5936103"/>
              <a:gd name="connsiteX3" fmla="*/ 4055936 w 4055936"/>
              <a:gd name="connsiteY3" fmla="*/ 0 h 5936103"/>
              <a:gd name="connsiteX4" fmla="*/ 4055936 w 4055936"/>
              <a:gd name="connsiteY4" fmla="*/ 2567172 h 5936103"/>
              <a:gd name="connsiteX5" fmla="*/ 3905232 w 4055936"/>
              <a:gd name="connsiteY5" fmla="*/ 2743201 h 5936103"/>
              <a:gd name="connsiteX6" fmla="*/ 4055936 w 4055936"/>
              <a:gd name="connsiteY6" fmla="*/ 2919229 h 5936103"/>
              <a:gd name="connsiteX7" fmla="*/ 4055936 w 4055936"/>
              <a:gd name="connsiteY7" fmla="*/ 5936103 h 5936103"/>
              <a:gd name="connsiteX8" fmla="*/ 2508490 w 4055936"/>
              <a:gd name="connsiteY8" fmla="*/ 5936103 h 5936103"/>
              <a:gd name="connsiteX9" fmla="*/ 1547446 w 4055936"/>
              <a:gd name="connsiteY9" fmla="*/ 5936103 h 5936103"/>
              <a:gd name="connsiteX10" fmla="*/ 0 w 4055936"/>
              <a:gd name="connsiteY10" fmla="*/ 5936103 h 593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55936" h="5936103">
                <a:moveTo>
                  <a:pt x="0" y="0"/>
                </a:moveTo>
                <a:lnTo>
                  <a:pt x="1547446" y="0"/>
                </a:lnTo>
                <a:lnTo>
                  <a:pt x="2508490" y="0"/>
                </a:lnTo>
                <a:lnTo>
                  <a:pt x="4055936" y="0"/>
                </a:lnTo>
                <a:lnTo>
                  <a:pt x="4055936" y="2567172"/>
                </a:lnTo>
                <a:lnTo>
                  <a:pt x="3905232" y="2743201"/>
                </a:lnTo>
                <a:lnTo>
                  <a:pt x="4055936" y="2919229"/>
                </a:lnTo>
                <a:lnTo>
                  <a:pt x="4055936" y="5936103"/>
                </a:lnTo>
                <a:lnTo>
                  <a:pt x="2508490" y="5936103"/>
                </a:lnTo>
                <a:lnTo>
                  <a:pt x="1547446" y="5936103"/>
                </a:lnTo>
                <a:lnTo>
                  <a:pt x="0" y="5936103"/>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5" name="witness video">
            <a:extLst>
              <a:ext uri="{FF2B5EF4-FFF2-40B4-BE49-F238E27FC236}">
                <a16:creationId xmlns:a16="http://schemas.microsoft.com/office/drawing/2014/main" id="{ABFE40C3-8490-914E-B3E6-D9A41CAF5E3B}"/>
              </a:ext>
            </a:extLst>
          </p:cNvPr>
          <p:cNvSpPr>
            <a:spLocks noGrp="1"/>
          </p:cNvSpPr>
          <p:nvPr>
            <p:ph type="media" sz="quarter" idx="31"/>
          </p:nvPr>
        </p:nvSpPr>
        <p:spPr>
          <a:xfrm>
            <a:off x="323289" y="1783080"/>
            <a:ext cx="3291840" cy="3291840"/>
          </a:xfrm>
          <a:prstGeom prst="rect">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b="0" i="0">
                <a:latin typeface="Product Sans" panose="020B0403030502040203" pitchFamily="34" charset="0"/>
              </a:defRPr>
            </a:lvl1pPr>
          </a:lstStyle>
          <a:p>
            <a:r>
              <a:rPr lang="en-US"/>
              <a:t>Click icon to add media</a:t>
            </a:r>
          </a:p>
        </p:txBody>
      </p:sp>
      <p:sp>
        <p:nvSpPr>
          <p:cNvPr id="13" name="information">
            <a:extLst>
              <a:ext uri="{FF2B5EF4-FFF2-40B4-BE49-F238E27FC236}">
                <a16:creationId xmlns:a16="http://schemas.microsoft.com/office/drawing/2014/main" id="{5C8ECB84-3547-A84A-B283-C9BE30EC6F12}"/>
              </a:ext>
            </a:extLst>
          </p:cNvPr>
          <p:cNvSpPr>
            <a:spLocks noGrp="1"/>
          </p:cNvSpPr>
          <p:nvPr>
            <p:ph type="body" sz="quarter" idx="30" hasCustomPrompt="1"/>
          </p:nvPr>
        </p:nvSpPr>
        <p:spPr>
          <a:xfrm>
            <a:off x="190501" y="5321808"/>
            <a:ext cx="3557418" cy="338554"/>
          </a:xfrm>
          <a:prstGeom prst="rect">
            <a:avLst/>
          </a:prstGeom>
          <a:noFill/>
        </p:spPr>
        <p:txBody>
          <a:bodyPr wrap="square" lIns="0" tIns="9144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2" name="Slide Number Placeholder 5">
            <a:extLst>
              <a:ext uri="{FF2B5EF4-FFF2-40B4-BE49-F238E27FC236}">
                <a16:creationId xmlns:a16="http://schemas.microsoft.com/office/drawing/2014/main" id="{7B2ED191-4107-0B55-8497-067DE9FC94D6}"/>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556C46D4-0440-2132-EA8D-739E2AAF9C29}"/>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8" name="Text Placeholder 7">
            <a:extLst>
              <a:ext uri="{FF2B5EF4-FFF2-40B4-BE49-F238E27FC236}">
                <a16:creationId xmlns:a16="http://schemas.microsoft.com/office/drawing/2014/main" id="{6A6D4369-BB82-1901-BCC4-79D80D1E5CE3}"/>
              </a:ext>
            </a:extLst>
          </p:cNvPr>
          <p:cNvSpPr>
            <a:spLocks noGrp="1"/>
          </p:cNvSpPr>
          <p:nvPr>
            <p:ph type="body" sz="quarter" idx="32" hasCustomPrompt="1"/>
          </p:nvPr>
        </p:nvSpPr>
        <p:spPr>
          <a:xfrm>
            <a:off x="4267200" y="2921169"/>
            <a:ext cx="7734300" cy="1014984"/>
          </a:xfrm>
          <a:prstGeom prst="rect">
            <a:avLst/>
          </a:prstGeom>
        </p:spPr>
        <p:txBody>
          <a:bodyPr lIns="0" tIns="0" rIns="0" bIns="0" anchor="ctr" anchorCtr="0">
            <a:spAutoFit/>
          </a:bodyPr>
          <a:lstStyle>
            <a:lvl1pPr marL="576072" indent="-576072">
              <a:lnSpc>
                <a:spcPct val="100000"/>
              </a:lnSpc>
              <a:spcBef>
                <a:spcPts val="1200"/>
              </a:spcBef>
              <a:buNone/>
              <a:defRPr sz="2800">
                <a:latin typeface="Product Sans" panose="020B0403030502040203" pitchFamily="34" charset="0"/>
              </a:defRPr>
            </a:lvl1pPr>
            <a:lvl2pPr>
              <a:defRPr sz="2800">
                <a:latin typeface="Product Sans" panose="020B0403030502040203" pitchFamily="34" charset="0"/>
              </a:defRPr>
            </a:lvl2pPr>
            <a:lvl3pPr>
              <a:defRPr sz="2800">
                <a:latin typeface="Product Sans" panose="020B0403030502040203" pitchFamily="34" charset="0"/>
              </a:defRPr>
            </a:lvl3pPr>
            <a:lvl4pPr>
              <a:defRPr sz="2800">
                <a:latin typeface="Product Sans" panose="020B0403030502040203" pitchFamily="34" charset="0"/>
              </a:defRPr>
            </a:lvl4pPr>
            <a:lvl5pPr>
              <a:defRPr sz="2800">
                <a:latin typeface="Product Sans" panose="020B0403030502040203" pitchFamily="34" charset="0"/>
              </a:defRPr>
            </a:lvl5pPr>
          </a:lstStyle>
          <a:p>
            <a:pPr lvl="0"/>
            <a:r>
              <a:rPr lang="en-US"/>
              <a:t>Q.	</a:t>
            </a:r>
          </a:p>
          <a:p>
            <a:pPr lvl="0"/>
            <a:r>
              <a:rPr lang="en-US"/>
              <a:t>A.	</a:t>
            </a:r>
          </a:p>
        </p:txBody>
      </p:sp>
      <p:sp>
        <p:nvSpPr>
          <p:cNvPr id="7" name="Footer Placeholder 4">
            <a:extLst>
              <a:ext uri="{FF2B5EF4-FFF2-40B4-BE49-F238E27FC236}">
                <a16:creationId xmlns:a16="http://schemas.microsoft.com/office/drawing/2014/main" id="{016199C2-0C36-4BF8-823A-9546FA35978C}"/>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6" name="title">
            <a:extLst>
              <a:ext uri="{FF2B5EF4-FFF2-40B4-BE49-F238E27FC236}">
                <a16:creationId xmlns:a16="http://schemas.microsoft.com/office/drawing/2014/main" id="{DDB6BB8B-C61A-A49D-7E96-9C14738CA5AC}"/>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Tree>
    <p:extLst>
      <p:ext uri="{BB962C8B-B14F-4D97-AF65-F5344CB8AC3E}">
        <p14:creationId xmlns:p14="http://schemas.microsoft.com/office/powerpoint/2010/main" val="424797786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280">
          <p15:clr>
            <a:srgbClr val="FBAE40"/>
          </p15:clr>
        </p15:guide>
        <p15:guide id="5" pos="192">
          <p15:clr>
            <a:srgbClr val="FBAE40"/>
          </p15:clr>
        </p15:guide>
        <p15:guide id="6" pos="5124">
          <p15:clr>
            <a:srgbClr val="FBAE40"/>
          </p15:clr>
        </p15:guide>
        <p15:guide id="7" pos="2688">
          <p15:clr>
            <a:srgbClr val="FBAE40"/>
          </p15:clr>
        </p15:guide>
        <p15:guide id="8" orient="horz" pos="1128">
          <p15:clr>
            <a:srgbClr val="FBAE40"/>
          </p15:clr>
        </p15:guide>
        <p15:guide id="9" orient="horz" pos="3192">
          <p15:clr>
            <a:srgbClr val="FBAE40"/>
          </p15:clr>
        </p15:guide>
      </p15:sldGuideLst>
    </p:ext>
  </p:extLst>
</p:sldLayout>
</file>

<file path=ppt/slideLayouts/slideLayout8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Video">
    <p:spTree>
      <p:nvGrpSpPr>
        <p:cNvPr id="1" name=""/>
        <p:cNvGrpSpPr/>
        <p:nvPr/>
      </p:nvGrpSpPr>
      <p:grpSpPr>
        <a:xfrm>
          <a:off x="0" y="0"/>
          <a:ext cx="0" cy="0"/>
          <a:chOff x="0" y="0"/>
          <a:chExt cx="0" cy="0"/>
        </a:xfrm>
      </p:grpSpPr>
      <p:sp>
        <p:nvSpPr>
          <p:cNvPr id="11" name="information">
            <a:extLst>
              <a:ext uri="{FF2B5EF4-FFF2-40B4-BE49-F238E27FC236}">
                <a16:creationId xmlns:a16="http://schemas.microsoft.com/office/drawing/2014/main" id="{352F2FD3-6194-6549-8613-497D28CF0E90}"/>
              </a:ext>
            </a:extLst>
          </p:cNvPr>
          <p:cNvSpPr>
            <a:spLocks noGrp="1"/>
          </p:cNvSpPr>
          <p:nvPr>
            <p:ph type="body" sz="quarter" idx="30" hasCustomPrompt="1"/>
          </p:nvPr>
        </p:nvSpPr>
        <p:spPr>
          <a:xfrm>
            <a:off x="1935480" y="5952744"/>
            <a:ext cx="8321040" cy="430887"/>
          </a:xfrm>
          <a:prstGeom prst="rect">
            <a:avLst/>
          </a:prstGeom>
          <a:noFill/>
        </p:spPr>
        <p:txBody>
          <a:bodyPr wrap="square" lIns="0" tIns="182880" rIns="0" bIns="0" anchor="t" anchorCtr="0">
            <a:spAutoFit/>
          </a:bodyPr>
          <a:lstStyle>
            <a:lvl1pPr marL="0" indent="0" algn="ctr">
              <a:lnSpc>
                <a:spcPct val="100000"/>
              </a:lnSpc>
              <a:spcBef>
                <a:spcPct val="0"/>
              </a:spcBef>
              <a:spcAft>
                <a:spcPct val="0"/>
              </a:spcAft>
              <a:buNone/>
              <a:defRPr sz="1600" b="0" i="0">
                <a:solidFill>
                  <a:schemeClr val="bg2"/>
                </a:solidFill>
                <a:latin typeface="Product Sans" panose="020B0403030502040203" pitchFamily="34" charset="0"/>
              </a:defRPr>
            </a:lvl1pPr>
            <a:lvl2pPr marL="457200" indent="0" algn="ctr">
              <a:buNone/>
              <a:defRPr>
                <a:solidFill>
                  <a:schemeClr val="tx1">
                    <a:lumMod val="50000"/>
                  </a:schemeClr>
                </a:solidFill>
              </a:defRPr>
            </a:lvl2pPr>
            <a:lvl3pPr marL="914400" indent="0" algn="ctr">
              <a:buNone/>
              <a:defRPr>
                <a:solidFill>
                  <a:schemeClr val="tx1">
                    <a:lumMod val="50000"/>
                  </a:schemeClr>
                </a:solidFill>
              </a:defRPr>
            </a:lvl3pPr>
            <a:lvl4pPr marL="1371600" indent="0" algn="ctr">
              <a:buNone/>
              <a:defRPr>
                <a:solidFill>
                  <a:schemeClr val="tx1">
                    <a:lumMod val="50000"/>
                  </a:schemeClr>
                </a:solidFill>
              </a:defRPr>
            </a:lvl4pPr>
            <a:lvl5pPr marL="1828800" indent="0" algn="ctr">
              <a:buNone/>
              <a:defRPr>
                <a:solidFill>
                  <a:schemeClr val="tx1">
                    <a:lumMod val="50000"/>
                  </a:schemeClr>
                </a:solidFill>
              </a:defRPr>
            </a:lvl5pPr>
          </a:lstStyle>
          <a:p>
            <a:pPr lvl="0"/>
            <a:r>
              <a:rPr lang="en-US"/>
              <a:t>Information</a:t>
            </a:r>
          </a:p>
        </p:txBody>
      </p:sp>
      <p:sp>
        <p:nvSpPr>
          <p:cNvPr id="10" name="video">
            <a:extLst>
              <a:ext uri="{FF2B5EF4-FFF2-40B4-BE49-F238E27FC236}">
                <a16:creationId xmlns:a16="http://schemas.microsoft.com/office/drawing/2014/main" id="{F7A4175D-586F-BC42-B9FA-F004D40EEC16}"/>
              </a:ext>
            </a:extLst>
          </p:cNvPr>
          <p:cNvSpPr>
            <a:spLocks noGrp="1" noChangeAspect="1"/>
          </p:cNvSpPr>
          <p:nvPr>
            <p:ph type="media" sz="quarter" idx="32"/>
          </p:nvPr>
        </p:nvSpPr>
        <p:spPr>
          <a:xfrm>
            <a:off x="1946885" y="1161544"/>
            <a:ext cx="8298230" cy="4667756"/>
          </a:xfrm>
          <a:prstGeom prst="rect">
            <a:avLst/>
          </a:prstGeom>
          <a:solidFill>
            <a:schemeClr val="bg1"/>
          </a:solidFill>
          <a:ln w="76200">
            <a:noFill/>
            <a:miter lim="800000"/>
          </a:ln>
          <a:effectLst>
            <a:outerShdw blurRad="101600" dist="12700" dir="2700000" algn="tl" rotWithShape="0">
              <a:prstClr val="black">
                <a:alpha val="50000"/>
              </a:prstClr>
            </a:outerShdw>
          </a:effectLst>
        </p:spPr>
        <p:txBody>
          <a:bodyPr anchor="ctr"/>
          <a:lstStyle>
            <a:lvl1pPr>
              <a:defRPr lang="en-US" b="0" i="0">
                <a:latin typeface="Product Sans" panose="020B0403030502040203" pitchFamily="34" charset="0"/>
              </a:defRPr>
            </a:lvl1pPr>
          </a:lstStyle>
          <a:p>
            <a:pPr marL="0" lvl="0" indent="0" algn="ctr">
              <a:buNone/>
            </a:pPr>
            <a:r>
              <a:rPr lang="en-US"/>
              <a:t>Click icon to add media</a:t>
            </a:r>
          </a:p>
        </p:txBody>
      </p:sp>
      <p:sp>
        <p:nvSpPr>
          <p:cNvPr id="2" name="Slide Number Placeholder 5">
            <a:extLst>
              <a:ext uri="{FF2B5EF4-FFF2-40B4-BE49-F238E27FC236}">
                <a16:creationId xmlns:a16="http://schemas.microsoft.com/office/drawing/2014/main" id="{90B3B6E4-00CD-6344-7F7F-BC192FE0058C}"/>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BFC97822-57DF-3BCF-A927-3E80978C8952}"/>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6" name="Footer Placeholder 4">
            <a:extLst>
              <a:ext uri="{FF2B5EF4-FFF2-40B4-BE49-F238E27FC236}">
                <a16:creationId xmlns:a16="http://schemas.microsoft.com/office/drawing/2014/main" id="{23670668-3DF6-756E-884A-5251B3599244}"/>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
        <p:nvSpPr>
          <p:cNvPr id="5" name="title">
            <a:extLst>
              <a:ext uri="{FF2B5EF4-FFF2-40B4-BE49-F238E27FC236}">
                <a16:creationId xmlns:a16="http://schemas.microsoft.com/office/drawing/2014/main" id="{CF1992B8-6542-B99A-E733-4F24C116CFDA}"/>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Tree>
    <p:extLst>
      <p:ext uri="{BB962C8B-B14F-4D97-AF65-F5344CB8AC3E}">
        <p14:creationId xmlns:p14="http://schemas.microsoft.com/office/powerpoint/2010/main" val="1422846224"/>
      </p:ext>
    </p:extLst>
  </p:cSld>
  <p:clrMapOvr>
    <a:masterClrMapping/>
  </p:clrMapOvr>
  <p:transition>
    <p:fade/>
  </p:transition>
  <p:extLst>
    <p:ext uri="{DCECCB84-F9BA-43D5-87BE-67443E8EF086}">
      <p15:sldGuideLst xmlns:p15="http://schemas.microsoft.com/office/powerpoint/2012/main">
        <p15:guide id="1" orient="horz" pos="792">
          <p15:clr>
            <a:srgbClr val="FBAE40"/>
          </p15:clr>
        </p15:guide>
        <p15:guide id="2" pos="1920">
          <p15:clr>
            <a:srgbClr val="FBAE40"/>
          </p15:clr>
        </p15:guide>
        <p15:guide id="6" pos="5760">
          <p15:clr>
            <a:srgbClr val="FBAE40"/>
          </p15:clr>
        </p15:guide>
        <p15:guide id="8" orient="horz" pos="3672">
          <p15:clr>
            <a:srgbClr val="FBAE40"/>
          </p15:clr>
        </p15:guide>
      </p15:sldGuideLst>
    </p:ext>
  </p:extLst>
</p:sldLayout>
</file>

<file path=ppt/slideLayouts/slideLayout8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BlackBreak">
    <p:bg>
      <p:bgPr>
        <a:solidFill>
          <a:schemeClr val="tx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AE29F01-277A-B2E9-6253-08C452706296}"/>
              </a:ext>
            </a:extLst>
          </p:cNvPr>
          <p:cNvSpPr>
            <a:spLocks noGrp="1"/>
          </p:cNvSpPr>
          <p:nvPr>
            <p:ph type="sldNum" sz="quarter" idx="12"/>
          </p:nvPr>
        </p:nvSpPr>
        <p:spPr>
          <a:xfrm>
            <a:off x="11754576" y="6629400"/>
            <a:ext cx="437424" cy="228600"/>
          </a:xfrm>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4" name="Footer Placeholder 4">
            <a:extLst>
              <a:ext uri="{FF2B5EF4-FFF2-40B4-BE49-F238E27FC236}">
                <a16:creationId xmlns:a16="http://schemas.microsoft.com/office/drawing/2014/main" id="{E08B285B-CCC4-088C-FEB9-AAA0A56677D3}"/>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XX.0</a:t>
            </a:r>
          </a:p>
        </p:txBody>
      </p:sp>
    </p:spTree>
    <p:extLst>
      <p:ext uri="{BB962C8B-B14F-4D97-AF65-F5344CB8AC3E}">
        <p14:creationId xmlns:p14="http://schemas.microsoft.com/office/powerpoint/2010/main" val="929168222"/>
      </p:ext>
    </p:extLst>
  </p:cSld>
  <p:clrMapOvr>
    <a:masterClrMapping/>
  </p:clrMapOvr>
  <p:transition>
    <p:fade/>
  </p:transition>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6435" indent="0">
              <a:buNone/>
              <a:defRPr sz="2000" b="1"/>
            </a:lvl2pPr>
            <a:lvl3pPr marL="912949" indent="0">
              <a:buNone/>
              <a:defRPr sz="1867" b="1"/>
            </a:lvl3pPr>
            <a:lvl4pPr marL="1369424" indent="0">
              <a:buNone/>
              <a:defRPr sz="1600" b="1"/>
            </a:lvl4pPr>
            <a:lvl5pPr marL="1825898" indent="0">
              <a:buNone/>
              <a:defRPr sz="1600" b="1"/>
            </a:lvl5pPr>
            <a:lvl6pPr marL="2282414" indent="0">
              <a:buNone/>
              <a:defRPr sz="1600" b="1"/>
            </a:lvl6pPr>
            <a:lvl7pPr marL="2738846" indent="0">
              <a:buNone/>
              <a:defRPr sz="1600" b="1"/>
            </a:lvl7pPr>
            <a:lvl8pPr marL="3195280" indent="0">
              <a:buNone/>
              <a:defRPr sz="1600" b="1"/>
            </a:lvl8pPr>
            <a:lvl9pPr marL="3651715"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53" y="1535113"/>
            <a:ext cx="5389033" cy="639763"/>
          </a:xfrm>
        </p:spPr>
        <p:txBody>
          <a:bodyPr anchor="b"/>
          <a:lstStyle>
            <a:lvl1pPr marL="0" indent="0">
              <a:buNone/>
              <a:defRPr sz="2400" b="1"/>
            </a:lvl1pPr>
            <a:lvl2pPr marL="456435" indent="0">
              <a:buNone/>
              <a:defRPr sz="2000" b="1"/>
            </a:lvl2pPr>
            <a:lvl3pPr marL="912949" indent="0">
              <a:buNone/>
              <a:defRPr sz="1867" b="1"/>
            </a:lvl3pPr>
            <a:lvl4pPr marL="1369424" indent="0">
              <a:buNone/>
              <a:defRPr sz="1600" b="1"/>
            </a:lvl4pPr>
            <a:lvl5pPr marL="1825898" indent="0">
              <a:buNone/>
              <a:defRPr sz="1600" b="1"/>
            </a:lvl5pPr>
            <a:lvl6pPr marL="2282414" indent="0">
              <a:buNone/>
              <a:defRPr sz="1600" b="1"/>
            </a:lvl6pPr>
            <a:lvl7pPr marL="2738846" indent="0">
              <a:buNone/>
              <a:defRPr sz="1600" b="1"/>
            </a:lvl7pPr>
            <a:lvl8pPr marL="3195280" indent="0">
              <a:buNone/>
              <a:defRPr sz="1600" b="1"/>
            </a:lvl8pPr>
            <a:lvl9pPr marL="365171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53" y="2174875"/>
            <a:ext cx="5389033"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51373" tIns="25718" rIns="51373" bIns="25718"/>
          <a:lstStyle/>
          <a:p>
            <a:pPr defTabSz="456435"/>
            <a:endParaRPr lang="en-US">
              <a:solidFill>
                <a:srgbClr val="000000"/>
              </a:solidFill>
            </a:endParaRPr>
          </a:p>
        </p:txBody>
      </p:sp>
      <p:sp>
        <p:nvSpPr>
          <p:cNvPr id="8" name="Footer Placeholder 7"/>
          <p:cNvSpPr>
            <a:spLocks noGrp="1"/>
          </p:cNvSpPr>
          <p:nvPr>
            <p:ph type="ftr" sz="quarter" idx="11"/>
          </p:nvPr>
        </p:nvSpPr>
        <p:spPr>
          <a:xfrm>
            <a:off x="4165600" y="6356352"/>
            <a:ext cx="3860800" cy="365125"/>
          </a:xfrm>
          <a:prstGeom prst="rect">
            <a:avLst/>
          </a:prstGeom>
        </p:spPr>
        <p:txBody>
          <a:bodyPr lIns="51373" tIns="25718" rIns="51373" bIns="25718"/>
          <a:lstStyle/>
          <a:p>
            <a:pPr defTabSz="456435"/>
            <a:endParaRPr lang="en-US">
              <a:solidFill>
                <a:srgbClr val="000000"/>
              </a:solidFill>
            </a:endParaRPr>
          </a:p>
        </p:txBody>
      </p:sp>
      <p:sp>
        <p:nvSpPr>
          <p:cNvPr id="9" name="Slide Number Placeholder 8"/>
          <p:cNvSpPr>
            <a:spLocks noGrp="1"/>
          </p:cNvSpPr>
          <p:nvPr>
            <p:ph type="sldNum" sz="quarter" idx="12"/>
          </p:nvPr>
        </p:nvSpPr>
        <p:spPr/>
        <p:txBody>
          <a:bodyPr/>
          <a:lstStyle/>
          <a:p>
            <a:fld id="{745D3630-B83E-914D-BA00-4E9CEC6C908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7490777"/>
      </p:ext>
    </p:extLst>
  </p:cSld>
  <p:clrMapOvr>
    <a:masterClrMapping/>
  </p:clrMapOvr>
  <p:transition spd="med">
    <p:fade/>
  </p:transition>
</p:sldLayout>
</file>

<file path=ppt/slideLayouts/slideLayout9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TitleSlate">
    <p:bg>
      <p:bgPr>
        <a:gradFill>
          <a:gsLst>
            <a:gs pos="10000">
              <a:schemeClr val="bg2">
                <a:lumMod val="75000"/>
              </a:schemeClr>
            </a:gs>
            <a:gs pos="40000">
              <a:schemeClr val="bg2"/>
            </a:gs>
            <a:gs pos="60000">
              <a:schemeClr val="bg2"/>
            </a:gs>
            <a:gs pos="9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03A094-CBBF-0842-89F2-61E98315867B}"/>
              </a:ext>
            </a:extLst>
          </p:cNvPr>
          <p:cNvSpPr>
            <a:spLocks noGrp="1"/>
          </p:cNvSpPr>
          <p:nvPr>
            <p:ph type="sldNum" sz="quarter" idx="10"/>
          </p:nvPr>
        </p:nvSpPr>
        <p:spPr/>
        <p:txBody>
          <a:bodyPr/>
          <a:lstStyle>
            <a:lvl1pPr>
              <a:defRPr>
                <a:solidFill>
                  <a:schemeClr val="bg2">
                    <a:lumMod val="20000"/>
                    <a:lumOff val="80000"/>
                  </a:schemeClr>
                </a:solidFill>
              </a:defRPr>
            </a:lvl1pPr>
          </a:lstStyle>
          <a:p>
            <a:fld id="{D60C76E7-639D-9A40-A99E-E36AB233074A}" type="slidenum">
              <a:rPr lang="en-US" smtClean="0"/>
              <a:t>‹#›</a:t>
            </a:fld>
            <a:endParaRPr lang="en-US"/>
          </a:p>
        </p:txBody>
      </p:sp>
      <p:sp>
        <p:nvSpPr>
          <p:cNvPr id="9" name="subtitle">
            <a:extLst>
              <a:ext uri="{FF2B5EF4-FFF2-40B4-BE49-F238E27FC236}">
                <a16:creationId xmlns:a16="http://schemas.microsoft.com/office/drawing/2014/main" id="{79FD674B-2B87-3445-88AB-D1B6CA5B35E7}"/>
              </a:ext>
            </a:extLst>
          </p:cNvPr>
          <p:cNvSpPr>
            <a:spLocks noGrp="1"/>
          </p:cNvSpPr>
          <p:nvPr>
            <p:ph type="body" sz="quarter" idx="11" hasCustomPrompt="1"/>
          </p:nvPr>
        </p:nvSpPr>
        <p:spPr>
          <a:xfrm>
            <a:off x="914314" y="3429000"/>
            <a:ext cx="10363372" cy="615553"/>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wrap="square" lIns="274320" tIns="182880" rIns="0" bIns="0" anchor="t" anchorCtr="0">
            <a:spAutoFit/>
          </a:bodyPr>
          <a:lstStyle>
            <a:lvl1pPr marL="0" indent="0">
              <a:lnSpc>
                <a:spcPct val="100000"/>
              </a:lnSpc>
              <a:buNone/>
              <a:defRPr lang="en-US" sz="2800" b="0" i="0">
                <a:solidFill>
                  <a:schemeClr val="bg1"/>
                </a:solidFill>
                <a:effectLst>
                  <a:outerShdw blurRad="38100" dist="12700" dir="2700000" algn="tl" rotWithShape="0">
                    <a:prstClr val="black">
                      <a:alpha val="40000"/>
                    </a:prstClr>
                  </a:outerShdw>
                </a:effectLst>
                <a:latin typeface="Product Sans" panose="020B0403030502040203" pitchFamily="34" charset="0"/>
                <a:ea typeface="+mj-ea"/>
                <a:cs typeface="Times New Roman" panose="02020603050405020304" pitchFamily="18" charset="0"/>
              </a:defRPr>
            </a:lvl1pPr>
          </a:lstStyle>
          <a:p>
            <a:pPr marL="228600" lvl="0" indent="-457200">
              <a:spcBef>
                <a:spcPct val="0"/>
              </a:spcBef>
            </a:pPr>
            <a:r>
              <a:rPr lang="en-US"/>
              <a:t>Click To Edit Subtitle</a:t>
            </a:r>
          </a:p>
        </p:txBody>
      </p:sp>
      <p:cxnSp>
        <p:nvCxnSpPr>
          <p:cNvPr id="8" name="underline">
            <a:extLst>
              <a:ext uri="{FF2B5EF4-FFF2-40B4-BE49-F238E27FC236}">
                <a16:creationId xmlns:a16="http://schemas.microsoft.com/office/drawing/2014/main" id="{DCE58FE7-12C6-0B42-9844-1368039F5FD4}"/>
              </a:ext>
            </a:extLst>
          </p:cNvPr>
          <p:cNvCxnSpPr/>
          <p:nvPr userDrawn="1"/>
        </p:nvCxnSpPr>
        <p:spPr>
          <a:xfrm>
            <a:off x="914314" y="3429000"/>
            <a:ext cx="10363372" cy="0"/>
          </a:xfrm>
          <a:prstGeom prst="line">
            <a:avLst/>
          </a:prstGeom>
          <a:ln w="25400" cap="rnd">
            <a:solidFill>
              <a:schemeClr val="bg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itle">
            <a:extLst>
              <a:ext uri="{FF2B5EF4-FFF2-40B4-BE49-F238E27FC236}">
                <a16:creationId xmlns:a16="http://schemas.microsoft.com/office/drawing/2014/main" id="{546C99EF-B884-974E-897F-B9C07434744A}"/>
              </a:ext>
            </a:extLst>
          </p:cNvPr>
          <p:cNvSpPr>
            <a:spLocks noGrp="1"/>
          </p:cNvSpPr>
          <p:nvPr>
            <p:ph type="title" hasCustomPrompt="1"/>
          </p:nvPr>
        </p:nvSpPr>
        <p:spPr>
          <a:xfrm>
            <a:off x="914314" y="2521059"/>
            <a:ext cx="10363372" cy="90794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wrap="square" lIns="274320" tIns="137160" rIns="274320" bIns="91440" anchor="b" anchorCtr="0">
            <a:spAutoFit/>
          </a:bodyPr>
          <a:lstStyle>
            <a:lvl1pPr marL="0" algn="l" defTabSz="914400" rtl="0" eaLnBrk="1" latinLnBrk="0" hangingPunct="1">
              <a:lnSpc>
                <a:spcPct val="100000"/>
              </a:lnSpc>
              <a:spcBef>
                <a:spcPct val="0"/>
              </a:spcBef>
              <a:buNone/>
              <a:defRPr lang="en-US" sz="4400" b="0" i="0" kern="1200">
                <a:solidFill>
                  <a:schemeClr val="bg1"/>
                </a:solidFill>
                <a:effectLst>
                  <a:outerShdw blurRad="38100" dist="12700" dir="2700000" algn="tl" rotWithShape="0">
                    <a:prstClr val="black">
                      <a:alpha val="40000"/>
                    </a:prstClr>
                  </a:outerShdw>
                </a:effectLst>
                <a:latin typeface="Product Sans" panose="020B0403030502040203" pitchFamily="34" charset="0"/>
                <a:ea typeface="+mj-ea"/>
                <a:cs typeface="+mj-cs"/>
              </a:defRPr>
            </a:lvl1pPr>
          </a:lstStyle>
          <a:p>
            <a:r>
              <a:rPr lang="en-US"/>
              <a:t>Click To Edit Title</a:t>
            </a:r>
          </a:p>
        </p:txBody>
      </p:sp>
      <p:sp>
        <p:nvSpPr>
          <p:cNvPr id="2" name="Footer Placeholder 4">
            <a:extLst>
              <a:ext uri="{FF2B5EF4-FFF2-40B4-BE49-F238E27FC236}">
                <a16:creationId xmlns:a16="http://schemas.microsoft.com/office/drawing/2014/main" id="{6018B095-D24F-3D8F-CC2F-37289AE93470}"/>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bg2">
                    <a:lumMod val="20000"/>
                    <a:lumOff val="80000"/>
                  </a:schemeClr>
                </a:solidFill>
              </a:defRPr>
            </a:lvl1pPr>
          </a:lstStyle>
          <a:p>
            <a:pPr algn="r"/>
            <a:r>
              <a:rPr lang="en-US"/>
              <a:t>DDX 09.0</a:t>
            </a:r>
          </a:p>
        </p:txBody>
      </p:sp>
    </p:spTree>
    <p:extLst>
      <p:ext uri="{BB962C8B-B14F-4D97-AF65-F5344CB8AC3E}">
        <p14:creationId xmlns:p14="http://schemas.microsoft.com/office/powerpoint/2010/main" val="4008957490"/>
      </p:ext>
    </p:extLst>
  </p:cSld>
  <p:clrMapOvr>
    <a:masterClrMapping/>
  </p:clrMapOvr>
  <p:transition>
    <p:fade/>
  </p:transition>
</p:sldLayout>
</file>

<file path=ppt/slideLayouts/slideLayout9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ectionBreak">
    <p:bg>
      <p:bgPr>
        <a:gradFill>
          <a:gsLst>
            <a:gs pos="10000">
              <a:schemeClr val="bg2">
                <a:lumMod val="75000"/>
              </a:schemeClr>
            </a:gs>
            <a:gs pos="40000">
              <a:schemeClr val="bg2"/>
            </a:gs>
            <a:gs pos="60000">
              <a:schemeClr val="bg2"/>
            </a:gs>
            <a:gs pos="9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03A094-CBBF-0842-89F2-61E98315867B}"/>
              </a:ext>
            </a:extLst>
          </p:cNvPr>
          <p:cNvSpPr>
            <a:spLocks noGrp="1"/>
          </p:cNvSpPr>
          <p:nvPr>
            <p:ph type="sldNum" sz="quarter" idx="10"/>
          </p:nvPr>
        </p:nvSpPr>
        <p:spPr/>
        <p:txBody>
          <a:bodyPr/>
          <a:lstStyle>
            <a:lvl1pPr>
              <a:defRPr>
                <a:solidFill>
                  <a:schemeClr val="bg2">
                    <a:lumMod val="20000"/>
                    <a:lumOff val="80000"/>
                  </a:schemeClr>
                </a:solidFill>
              </a:defRPr>
            </a:lvl1pPr>
          </a:lstStyle>
          <a:p>
            <a:fld id="{D60C76E7-639D-9A40-A99E-E36AB233074A}" type="slidenum">
              <a:rPr lang="en-US" smtClean="0"/>
              <a:t>‹#›</a:t>
            </a:fld>
            <a:endParaRPr lang="en-US"/>
          </a:p>
        </p:txBody>
      </p:sp>
      <p:sp>
        <p:nvSpPr>
          <p:cNvPr id="6" name="title">
            <a:extLst>
              <a:ext uri="{FF2B5EF4-FFF2-40B4-BE49-F238E27FC236}">
                <a16:creationId xmlns:a16="http://schemas.microsoft.com/office/drawing/2014/main" id="{546C99EF-B884-974E-897F-B9C07434744A}"/>
              </a:ext>
            </a:extLst>
          </p:cNvPr>
          <p:cNvSpPr>
            <a:spLocks noGrp="1"/>
          </p:cNvSpPr>
          <p:nvPr>
            <p:ph type="title" hasCustomPrompt="1"/>
          </p:nvPr>
        </p:nvSpPr>
        <p:spPr>
          <a:xfrm>
            <a:off x="914314" y="2975030"/>
            <a:ext cx="10363372" cy="90794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wrap="square" lIns="274320" tIns="137160" rIns="274320" bIns="91440" anchor="ctr" anchorCtr="0">
            <a:spAutoFit/>
          </a:bodyPr>
          <a:lstStyle>
            <a:lvl1pPr marL="7938" indent="-7938" algn="l" defTabSz="914400" rtl="0" eaLnBrk="1" latinLnBrk="0" hangingPunct="1">
              <a:lnSpc>
                <a:spcPct val="100000"/>
              </a:lnSpc>
              <a:spcBef>
                <a:spcPct val="0"/>
              </a:spcBef>
              <a:buNone/>
              <a:defRPr lang="en-US" sz="4400" b="0" i="0" kern="1200">
                <a:solidFill>
                  <a:schemeClr val="bg1"/>
                </a:solidFill>
                <a:effectLst>
                  <a:outerShdw blurRad="38100" dist="12700" dir="2700000" algn="tl" rotWithShape="0">
                    <a:prstClr val="black">
                      <a:alpha val="40000"/>
                    </a:prstClr>
                  </a:outerShdw>
                </a:effectLst>
                <a:latin typeface="Product Sans" panose="020B0403030502040203" pitchFamily="34" charset="0"/>
                <a:ea typeface="+mj-ea"/>
                <a:cs typeface="+mj-cs"/>
              </a:defRPr>
            </a:lvl1pPr>
          </a:lstStyle>
          <a:p>
            <a:r>
              <a:rPr lang="en-US"/>
              <a:t>Click To Edit Section Title</a:t>
            </a:r>
          </a:p>
        </p:txBody>
      </p:sp>
      <p:sp>
        <p:nvSpPr>
          <p:cNvPr id="4" name="Footer Placeholder 4">
            <a:extLst>
              <a:ext uri="{FF2B5EF4-FFF2-40B4-BE49-F238E27FC236}">
                <a16:creationId xmlns:a16="http://schemas.microsoft.com/office/drawing/2014/main" id="{D6A644AF-48AD-80FB-DB26-6AB730C8B454}"/>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bg2">
                    <a:lumMod val="20000"/>
                    <a:lumOff val="80000"/>
                  </a:schemeClr>
                </a:solidFill>
              </a:defRPr>
            </a:lvl1pPr>
          </a:lstStyle>
          <a:p>
            <a:pPr algn="r"/>
            <a:r>
              <a:rPr lang="en-US"/>
              <a:t>DDX 09.0</a:t>
            </a:r>
          </a:p>
        </p:txBody>
      </p:sp>
    </p:spTree>
    <p:extLst>
      <p:ext uri="{BB962C8B-B14F-4D97-AF65-F5344CB8AC3E}">
        <p14:creationId xmlns:p14="http://schemas.microsoft.com/office/powerpoint/2010/main" val="3278083592"/>
      </p:ext>
    </p:extLst>
  </p:cSld>
  <p:clrMapOvr>
    <a:masterClrMapping/>
  </p:clrMapOvr>
  <p:transition>
    <p:fade/>
  </p:transition>
</p:sldLayout>
</file>

<file path=ppt/slideLayouts/slideLayout9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SectionImpact">
    <p:bg>
      <p:bgPr>
        <a:gradFill>
          <a:gsLst>
            <a:gs pos="10000">
              <a:schemeClr val="bg2">
                <a:lumMod val="75000"/>
              </a:schemeClr>
            </a:gs>
            <a:gs pos="40000">
              <a:schemeClr val="bg2"/>
            </a:gs>
            <a:gs pos="60000">
              <a:schemeClr val="bg2"/>
            </a:gs>
            <a:gs pos="9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03A094-CBBF-0842-89F2-61E98315867B}"/>
              </a:ext>
            </a:extLst>
          </p:cNvPr>
          <p:cNvSpPr>
            <a:spLocks noGrp="1"/>
          </p:cNvSpPr>
          <p:nvPr>
            <p:ph type="sldNum" sz="quarter" idx="10"/>
          </p:nvPr>
        </p:nvSpPr>
        <p:spPr/>
        <p:txBody>
          <a:bodyPr/>
          <a:lstStyle>
            <a:lvl1pPr>
              <a:defRPr>
                <a:solidFill>
                  <a:schemeClr val="bg2">
                    <a:lumMod val="20000"/>
                    <a:lumOff val="80000"/>
                  </a:schemeClr>
                </a:solidFill>
              </a:defRPr>
            </a:lvl1pPr>
          </a:lstStyle>
          <a:p>
            <a:fld id="{D60C76E7-639D-9A40-A99E-E36AB233074A}" type="slidenum">
              <a:rPr lang="en-US" smtClean="0"/>
              <a:t>‹#›</a:t>
            </a:fld>
            <a:endParaRPr lang="en-US"/>
          </a:p>
        </p:txBody>
      </p:sp>
      <p:sp>
        <p:nvSpPr>
          <p:cNvPr id="7" name="Text Placeholder 6">
            <a:extLst>
              <a:ext uri="{FF2B5EF4-FFF2-40B4-BE49-F238E27FC236}">
                <a16:creationId xmlns:a16="http://schemas.microsoft.com/office/drawing/2014/main" id="{C1C44DE1-95DC-34D2-DC10-594DE94F02A0}"/>
              </a:ext>
            </a:extLst>
          </p:cNvPr>
          <p:cNvSpPr>
            <a:spLocks noGrp="1"/>
          </p:cNvSpPr>
          <p:nvPr>
            <p:ph type="body" sz="quarter" idx="11"/>
          </p:nvPr>
        </p:nvSpPr>
        <p:spPr>
          <a:xfrm>
            <a:off x="190500" y="685800"/>
            <a:ext cx="11811000" cy="2743200"/>
          </a:xfrm>
          <a:prstGeom prst="rect">
            <a:avLst/>
          </a:prstGeom>
        </p:spPr>
        <p:txBody>
          <a:bodyPr anchor="ctr" anchorCtr="0"/>
          <a:lstStyle>
            <a:lvl1pPr marL="0" indent="0" algn="ctr">
              <a:buNone/>
              <a:defRPr sz="6000">
                <a:solidFill>
                  <a:schemeClr val="bg1"/>
                </a:solidFill>
                <a:effectLst>
                  <a:outerShdw blurRad="50800" dist="12700" dir="2700000" algn="tl" rotWithShape="0">
                    <a:prstClr val="black">
                      <a:alpha val="40000"/>
                    </a:prstClr>
                  </a:outerShdw>
                </a:effectLst>
                <a:latin typeface="Product Sans" panose="020B040303050204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8" name="Text Placeholder 6">
            <a:extLst>
              <a:ext uri="{FF2B5EF4-FFF2-40B4-BE49-F238E27FC236}">
                <a16:creationId xmlns:a16="http://schemas.microsoft.com/office/drawing/2014/main" id="{C2892281-2BD4-A4E7-F96F-DB2E8B855D08}"/>
              </a:ext>
            </a:extLst>
          </p:cNvPr>
          <p:cNvSpPr>
            <a:spLocks noGrp="1"/>
          </p:cNvSpPr>
          <p:nvPr>
            <p:ph type="body" sz="quarter" idx="12"/>
          </p:nvPr>
        </p:nvSpPr>
        <p:spPr>
          <a:xfrm>
            <a:off x="0" y="3930650"/>
            <a:ext cx="12192000" cy="1781904"/>
          </a:xfrm>
          <a:prstGeom prst="rect">
            <a:avLst/>
          </a:prstGeom>
          <a:solidFill>
            <a:schemeClr val="tx2">
              <a:lumMod val="20000"/>
              <a:lumOff val="80000"/>
            </a:schemeClr>
          </a:solidFill>
          <a:ln>
            <a:noFill/>
          </a:ln>
          <a:effectLst>
            <a:outerShdw blurRad="762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l">
              <a:buNone/>
              <a:defRPr lang="en-US" sz="3600" smtClean="0">
                <a:latin typeface="Product Sans" panose="020B0403030502040203" pitchFamily="34" charset="0"/>
              </a:defRPr>
            </a:lvl1pPr>
          </a:lstStyle>
          <a:p>
            <a:pPr marL="0" lvl="0" algn="ctr"/>
          </a:p>
        </p:txBody>
      </p:sp>
      <p:sp>
        <p:nvSpPr>
          <p:cNvPr id="2" name="Footer Placeholder 4">
            <a:extLst>
              <a:ext uri="{FF2B5EF4-FFF2-40B4-BE49-F238E27FC236}">
                <a16:creationId xmlns:a16="http://schemas.microsoft.com/office/drawing/2014/main" id="{C7392E09-0B3C-7981-5E30-64F12D792D07}"/>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bg2">
                    <a:lumMod val="20000"/>
                    <a:lumOff val="80000"/>
                  </a:schemeClr>
                </a:solidFill>
              </a:defRPr>
            </a:lvl1pPr>
          </a:lstStyle>
          <a:p>
            <a:pPr algn="r"/>
            <a:r>
              <a:rPr lang="en-US"/>
              <a:t>DDX 09.0</a:t>
            </a:r>
          </a:p>
        </p:txBody>
      </p:sp>
    </p:spTree>
    <p:extLst>
      <p:ext uri="{BB962C8B-B14F-4D97-AF65-F5344CB8AC3E}">
        <p14:creationId xmlns:p14="http://schemas.microsoft.com/office/powerpoint/2010/main" val="2444499097"/>
      </p:ext>
    </p:extLst>
  </p:cSld>
  <p:clrMapOvr>
    <a:masterClrMapping/>
  </p:clrMapOvr>
  <p:transition>
    <p:fade/>
  </p:transition>
</p:sldLayout>
</file>

<file path=ppt/slideLayouts/slideLayout9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Roadmap">
    <p:bg>
      <p:bgPr>
        <a:gradFill>
          <a:gsLst>
            <a:gs pos="10000">
              <a:schemeClr val="bg2">
                <a:lumMod val="75000"/>
              </a:schemeClr>
            </a:gs>
            <a:gs pos="40000">
              <a:schemeClr val="bg2"/>
            </a:gs>
            <a:gs pos="60000">
              <a:schemeClr val="bg2"/>
            </a:gs>
            <a:gs pos="90000">
              <a:schemeClr val="bg2">
                <a:lumMod val="75000"/>
              </a:schemeClr>
            </a:gs>
          </a:gsLst>
          <a:lin ang="5400000" scaled="0"/>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03A094-CBBF-0842-89F2-61E98315867B}"/>
              </a:ext>
            </a:extLst>
          </p:cNvPr>
          <p:cNvSpPr>
            <a:spLocks noGrp="1"/>
          </p:cNvSpPr>
          <p:nvPr>
            <p:ph type="sldNum" sz="quarter" idx="10"/>
          </p:nvPr>
        </p:nvSpPr>
        <p:spPr/>
        <p:txBody>
          <a:bodyPr/>
          <a:lstStyle>
            <a:lvl1pPr>
              <a:defRPr>
                <a:solidFill>
                  <a:schemeClr val="bg2">
                    <a:lumMod val="20000"/>
                    <a:lumOff val="80000"/>
                  </a:schemeClr>
                </a:solidFill>
              </a:defRPr>
            </a:lvl1pPr>
          </a:lstStyle>
          <a:p>
            <a:fld id="{D60C76E7-639D-9A40-A99E-E36AB233074A}" type="slidenum">
              <a:rPr lang="en-US" smtClean="0"/>
              <a:t>‹#›</a:t>
            </a:fld>
            <a:endParaRPr lang="en-US"/>
          </a:p>
        </p:txBody>
      </p:sp>
      <p:cxnSp>
        <p:nvCxnSpPr>
          <p:cNvPr id="5" name="underline">
            <a:extLst>
              <a:ext uri="{FF2B5EF4-FFF2-40B4-BE49-F238E27FC236}">
                <a16:creationId xmlns:a16="http://schemas.microsoft.com/office/drawing/2014/main" id="{34A5F724-B127-154A-AE88-8B42843F1CF9}"/>
              </a:ext>
            </a:extLst>
          </p:cNvPr>
          <p:cNvCxnSpPr/>
          <p:nvPr userDrawn="1"/>
        </p:nvCxnSpPr>
        <p:spPr>
          <a:xfrm>
            <a:off x="914314" y="1951696"/>
            <a:ext cx="10363372" cy="0"/>
          </a:xfrm>
          <a:prstGeom prst="line">
            <a:avLst/>
          </a:prstGeom>
          <a:ln w="25400" cap="rnd">
            <a:solidFill>
              <a:schemeClr val="bg1"/>
            </a:solidFill>
          </a:ln>
          <a:effectLst>
            <a:outerShdw blurRad="25400" dist="127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itle">
            <a:extLst>
              <a:ext uri="{FF2B5EF4-FFF2-40B4-BE49-F238E27FC236}">
                <a16:creationId xmlns:a16="http://schemas.microsoft.com/office/drawing/2014/main" id="{546C99EF-B884-974E-897F-B9C07434744A}"/>
              </a:ext>
            </a:extLst>
          </p:cNvPr>
          <p:cNvSpPr>
            <a:spLocks noGrp="1"/>
          </p:cNvSpPr>
          <p:nvPr>
            <p:ph type="title" hasCustomPrompt="1"/>
          </p:nvPr>
        </p:nvSpPr>
        <p:spPr>
          <a:xfrm>
            <a:off x="914314" y="1168400"/>
            <a:ext cx="10363372" cy="769441"/>
          </a:xfrm>
          <a:prstGeom prst="rect">
            <a:avLst/>
          </a:prstGeom>
          <a:noFill/>
          <a:ln w="19050">
            <a:noFill/>
          </a:ln>
        </p:spPr>
        <p:style>
          <a:lnRef idx="1">
            <a:schemeClr val="accent1"/>
          </a:lnRef>
          <a:fillRef idx="0">
            <a:schemeClr val="accent1"/>
          </a:fillRef>
          <a:effectRef idx="0">
            <a:schemeClr val="accent1"/>
          </a:effectRef>
          <a:fontRef idx="minor">
            <a:schemeClr val="tx1"/>
          </a:fontRef>
        </p:style>
        <p:txBody>
          <a:bodyPr wrap="square" lIns="274320" tIns="0" rIns="274320" bIns="91440" anchor="b" anchorCtr="0">
            <a:spAutoFit/>
          </a:bodyPr>
          <a:lstStyle>
            <a:lvl1pPr marL="0" algn="l" defTabSz="914400" rtl="0" eaLnBrk="1" latinLnBrk="0" hangingPunct="1">
              <a:lnSpc>
                <a:spcPct val="100000"/>
              </a:lnSpc>
              <a:spcBef>
                <a:spcPct val="0"/>
              </a:spcBef>
              <a:buNone/>
              <a:defRPr lang="en-US" sz="4400" b="0" i="0" kern="1200">
                <a:solidFill>
                  <a:schemeClr val="bg1"/>
                </a:solidFill>
                <a:effectLst>
                  <a:outerShdw blurRad="38100" dist="12700" dir="2700000" algn="tl" rotWithShape="0">
                    <a:prstClr val="black">
                      <a:alpha val="40000"/>
                    </a:prstClr>
                  </a:outerShdw>
                </a:effectLst>
                <a:latin typeface="Product Sans" panose="020B0403030502040203" pitchFamily="34" charset="0"/>
                <a:ea typeface="+mj-ea"/>
                <a:cs typeface="+mj-cs"/>
              </a:defRPr>
            </a:lvl1pPr>
          </a:lstStyle>
          <a:p>
            <a:r>
              <a:rPr lang="en-US"/>
              <a:t>Click To Add Roadmap List</a:t>
            </a:r>
          </a:p>
        </p:txBody>
      </p:sp>
      <p:sp>
        <p:nvSpPr>
          <p:cNvPr id="10" name="Text Placeholder 9">
            <a:extLst>
              <a:ext uri="{FF2B5EF4-FFF2-40B4-BE49-F238E27FC236}">
                <a16:creationId xmlns:a16="http://schemas.microsoft.com/office/drawing/2014/main" id="{09284CB7-7DF1-0803-B6C9-83293A9A5790}"/>
              </a:ext>
            </a:extLst>
          </p:cNvPr>
          <p:cNvSpPr>
            <a:spLocks noGrp="1"/>
          </p:cNvSpPr>
          <p:nvPr>
            <p:ph type="body" sz="quarter" idx="14" hasCustomPrompt="1"/>
          </p:nvPr>
        </p:nvSpPr>
        <p:spPr>
          <a:xfrm>
            <a:off x="914314" y="1951696"/>
            <a:ext cx="10363200" cy="1060450"/>
          </a:xfrm>
          <a:prstGeom prst="rect">
            <a:avLst/>
          </a:prstGeom>
        </p:spPr>
        <p:txBody>
          <a:bodyPr lIns="182880" tIns="365760"/>
          <a:lstStyle>
            <a:lvl1pPr marL="514350" indent="-514350">
              <a:lnSpc>
                <a:spcPct val="100000"/>
              </a:lnSpc>
              <a:spcBef>
                <a:spcPts val="1200"/>
              </a:spcBef>
              <a:buFont typeface="+mj-lt"/>
              <a:buAutoNum type="arabicPeriod"/>
              <a:defRPr sz="3200">
                <a:solidFill>
                  <a:schemeClr val="bg1"/>
                </a:solidFill>
                <a:effectLst>
                  <a:outerShdw blurRad="38100" dist="12700" dir="2700000" algn="tl" rotWithShape="0">
                    <a:prstClr val="black">
                      <a:alpha val="40000"/>
                    </a:prstClr>
                  </a:outerShdw>
                </a:effectLst>
                <a:latin typeface="Product Sans" panose="020B0403030502040203" pitchFamily="34" charset="0"/>
              </a:defRPr>
            </a:lvl1pPr>
            <a:lvl2pPr marL="457200" indent="0">
              <a:buFont typeface="+mj-lt"/>
              <a:buNone/>
              <a:defRPr>
                <a:solidFill>
                  <a:schemeClr val="bg1"/>
                </a:solidFill>
                <a:latin typeface="Product Sans" panose="020B0403030502040203" pitchFamily="34" charset="0"/>
              </a:defRPr>
            </a:lvl2pPr>
            <a:lvl3pPr marL="1371600" indent="-457200">
              <a:buFont typeface="+mj-lt"/>
              <a:buAutoNum type="arabicPeriod"/>
              <a:defRPr>
                <a:solidFill>
                  <a:schemeClr val="bg1"/>
                </a:solidFill>
                <a:latin typeface="Product Sans" panose="020B0403030502040203" pitchFamily="34" charset="0"/>
              </a:defRPr>
            </a:lvl3pPr>
            <a:lvl4pPr marL="1714500" indent="-342900">
              <a:buFont typeface="+mj-lt"/>
              <a:buAutoNum type="arabicPeriod"/>
              <a:defRPr>
                <a:solidFill>
                  <a:schemeClr val="bg1"/>
                </a:solidFill>
                <a:latin typeface="Product Sans" panose="020B0403030502040203" pitchFamily="34" charset="0"/>
              </a:defRPr>
            </a:lvl4pPr>
            <a:lvl5pPr marL="2171700" indent="-342900">
              <a:buFont typeface="+mj-lt"/>
              <a:buAutoNum type="arabicPeriod"/>
              <a:defRPr>
                <a:solidFill>
                  <a:schemeClr val="bg1"/>
                </a:solidFill>
                <a:latin typeface="Product Sans" panose="020B0403030502040203" pitchFamily="34" charset="0"/>
              </a:defRPr>
            </a:lvl5pPr>
          </a:lstStyle>
          <a:p>
            <a:pPr lvl="0"/>
            <a:r>
              <a:rPr lang="en-US"/>
              <a:t>Click to add text</a:t>
            </a:r>
          </a:p>
        </p:txBody>
      </p:sp>
      <p:sp>
        <p:nvSpPr>
          <p:cNvPr id="4" name="Footer Placeholder 4">
            <a:extLst>
              <a:ext uri="{FF2B5EF4-FFF2-40B4-BE49-F238E27FC236}">
                <a16:creationId xmlns:a16="http://schemas.microsoft.com/office/drawing/2014/main" id="{6CF9515D-0EF7-106E-A5D9-0D0F0B269A08}"/>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bg2">
                    <a:lumMod val="20000"/>
                    <a:lumOff val="80000"/>
                  </a:schemeClr>
                </a:solidFill>
              </a:defRPr>
            </a:lvl1pPr>
          </a:lstStyle>
          <a:p>
            <a:pPr algn="r"/>
            <a:r>
              <a:rPr lang="en-US"/>
              <a:t>DDX 09.0</a:t>
            </a:r>
          </a:p>
        </p:txBody>
      </p:sp>
    </p:spTree>
    <p:extLst>
      <p:ext uri="{BB962C8B-B14F-4D97-AF65-F5344CB8AC3E}">
        <p14:creationId xmlns:p14="http://schemas.microsoft.com/office/powerpoint/2010/main" val="1516417338"/>
      </p:ext>
    </p:extLst>
  </p:cSld>
  <p:clrMapOvr>
    <a:masterClrMapping/>
  </p:clrMapOvr>
  <p:transition>
    <p:fade/>
  </p:transition>
</p:sldLayout>
</file>

<file path=ppt/slideLayouts/slideLayout9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0">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DE5F98-D778-EF4C-B8E9-77429E28B499}"/>
              </a:ext>
            </a:extLst>
          </p:cNvPr>
          <p:cNvSpPr>
            <a:spLocks noGrp="1"/>
          </p:cNvSpPr>
          <p:nvPr>
            <p:ph type="sldNum" sz="quarter" idx="12"/>
          </p:nvPr>
        </p:nvSpPr>
        <p:spPr/>
        <p:txBody>
          <a:bodyPr/>
          <a:lstStyle>
            <a:lvl1pPr>
              <a:defRPr>
                <a:solidFill>
                  <a:schemeClr val="tx1">
                    <a:lumMod val="50000"/>
                    <a:lumOff val="50000"/>
                  </a:schemeClr>
                </a:solidFill>
              </a:defRPr>
            </a:lvl1pPr>
          </a:lstStyle>
          <a:p>
            <a:fld id="{D60C76E7-639D-9A40-A99E-E36AB233074A}" type="slidenum">
              <a:rPr lang="en-US" smtClean="0"/>
              <a:t>‹#›</a:t>
            </a:fld>
            <a:endParaRPr lang="en-US"/>
          </a:p>
        </p:txBody>
      </p:sp>
      <p:sp>
        <p:nvSpPr>
          <p:cNvPr id="13" name="cite">
            <a:extLst>
              <a:ext uri="{FF2B5EF4-FFF2-40B4-BE49-F238E27FC236}">
                <a16:creationId xmlns:a16="http://schemas.microsoft.com/office/drawing/2014/main" id="{DA3E29AD-E870-3547-B61E-A91AD210C311}"/>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2" name="title">
            <a:extLst>
              <a:ext uri="{FF2B5EF4-FFF2-40B4-BE49-F238E27FC236}">
                <a16:creationId xmlns:a16="http://schemas.microsoft.com/office/drawing/2014/main" id="{40E2C75B-BE06-C5B7-4BDD-67D6A15B1116}"/>
              </a:ext>
            </a:extLst>
          </p:cNvPr>
          <p:cNvSpPr>
            <a:spLocks noGrp="1"/>
          </p:cNvSpPr>
          <p:nvPr>
            <p:ph type="title"/>
          </p:nvPr>
        </p:nvSpPr>
        <p:spPr>
          <a:xfrm>
            <a:off x="0" y="0"/>
            <a:ext cx="12191998" cy="228600"/>
          </a:xfrm>
          <a:prstGeom prst="rect">
            <a:avLst/>
          </a:prstGeom>
          <a:blipFill>
            <a:blip r:embed="rId2"/>
            <a:stretch>
              <a:fillRect/>
            </a:stretch>
          </a:blipFill>
        </p:spPr>
        <p:txBody>
          <a:bodyPr wrap="square" lIns="182880" tIns="0" rIns="182880" bIns="365760" anchor="ctr" anchorCtr="0"/>
          <a:lstStyle>
            <a:lvl1pPr algn="l" defTabSz="914400" rtl="0" eaLnBrk="1" latinLnBrk="0" hangingPunct="1">
              <a:lnSpc>
                <a:spcPts val="3840"/>
              </a:lnSpc>
              <a:spcBef>
                <a:spcPct val="0"/>
              </a:spcBef>
              <a:buNone/>
              <a:defRPr lang="en-US" sz="400" b="0" i="0" kern="1200">
                <a:noFill/>
                <a:latin typeface="Product Sans" panose="020B0403030502040203" pitchFamily="34" charset="0"/>
                <a:ea typeface="+mj-ea"/>
                <a:cs typeface="+mj-cs"/>
              </a:defRPr>
            </a:lvl1pPr>
          </a:lstStyle>
          <a:p>
            <a:r>
              <a:rPr lang="en-US"/>
              <a:t>Click to edit Master title style</a:t>
            </a:r>
          </a:p>
        </p:txBody>
      </p:sp>
      <p:sp>
        <p:nvSpPr>
          <p:cNvPr id="3" name="Footer Placeholder 4">
            <a:extLst>
              <a:ext uri="{FF2B5EF4-FFF2-40B4-BE49-F238E27FC236}">
                <a16:creationId xmlns:a16="http://schemas.microsoft.com/office/drawing/2014/main" id="{6733512B-3AF0-C677-F7F9-078960056084}"/>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3204208942"/>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9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DE5F98-D778-EF4C-B8E9-77429E28B499}"/>
              </a:ext>
            </a:extLst>
          </p:cNvPr>
          <p:cNvSpPr>
            <a:spLocks noGrp="1"/>
          </p:cNvSpPr>
          <p:nvPr>
            <p:ph type="sldNum" sz="quarter" idx="12"/>
          </p:nvPr>
        </p:nvSpPr>
        <p:spPr/>
        <p:txBody>
          <a:bodyPr/>
          <a:lstStyle>
            <a:lvl1pPr>
              <a:defRPr>
                <a:solidFill>
                  <a:schemeClr val="tx1">
                    <a:lumMod val="50000"/>
                    <a:lumOff val="50000"/>
                  </a:schemeClr>
                </a:solidFill>
              </a:defRPr>
            </a:lvl1pPr>
          </a:lstStyle>
          <a:p>
            <a:fld id="{D60C76E7-639D-9A40-A99E-E36AB233074A}" type="slidenum">
              <a:rPr lang="en-US" smtClean="0"/>
              <a:t>‹#›</a:t>
            </a:fld>
            <a:endParaRPr lang="en-US"/>
          </a:p>
        </p:txBody>
      </p:sp>
      <p:sp>
        <p:nvSpPr>
          <p:cNvPr id="2" name="cite">
            <a:extLst>
              <a:ext uri="{FF2B5EF4-FFF2-40B4-BE49-F238E27FC236}">
                <a16:creationId xmlns:a16="http://schemas.microsoft.com/office/drawing/2014/main" id="{2E9981AF-3EC7-0949-2F13-9B86E170972F}"/>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17" name="title">
            <a:extLst>
              <a:ext uri="{FF2B5EF4-FFF2-40B4-BE49-F238E27FC236}">
                <a16:creationId xmlns:a16="http://schemas.microsoft.com/office/drawing/2014/main" id="{63EE351F-276D-914F-A576-581303EE1C47}"/>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
        <p:nvSpPr>
          <p:cNvPr id="4" name="Footer Placeholder 4">
            <a:extLst>
              <a:ext uri="{FF2B5EF4-FFF2-40B4-BE49-F238E27FC236}">
                <a16:creationId xmlns:a16="http://schemas.microsoft.com/office/drawing/2014/main" id="{1134861B-2E83-2417-FB2F-275DA3E8F97C}"/>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1027136235"/>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9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DE5F98-D778-EF4C-B8E9-77429E28B499}"/>
              </a:ext>
            </a:extLst>
          </p:cNvPr>
          <p:cNvSpPr>
            <a:spLocks noGrp="1"/>
          </p:cNvSpPr>
          <p:nvPr>
            <p:ph type="sldNum" sz="quarter" idx="12"/>
          </p:nvPr>
        </p:nvSpPr>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3" name="cite">
            <a:extLst>
              <a:ext uri="{FF2B5EF4-FFF2-40B4-BE49-F238E27FC236}">
                <a16:creationId xmlns:a16="http://schemas.microsoft.com/office/drawing/2014/main" id="{1297AC0C-C74F-71DB-94EE-A4D315E8675A}"/>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Footer Placeholder 4">
            <a:extLst>
              <a:ext uri="{FF2B5EF4-FFF2-40B4-BE49-F238E27FC236}">
                <a16:creationId xmlns:a16="http://schemas.microsoft.com/office/drawing/2014/main" id="{C580D174-615C-66A6-46C1-540EDB782204}"/>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7" name="title">
            <a:extLst>
              <a:ext uri="{FF2B5EF4-FFF2-40B4-BE49-F238E27FC236}">
                <a16:creationId xmlns:a16="http://schemas.microsoft.com/office/drawing/2014/main" id="{5CAA204E-718B-FD40-3BAF-D71B9422BA97}"/>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763435945"/>
      </p:ext>
    </p:extLst>
  </p:cSld>
  <p:clrMapOvr>
    <a:masterClrMapping/>
  </p:clrMapOvr>
  <p:transition>
    <p:fade/>
  </p:transition>
  <p:extLst>
    <p:ext uri="{DCECCB84-F9BA-43D5-87BE-67443E8EF086}">
      <p15:sldGuideLst xmlns:p15="http://schemas.microsoft.com/office/powerpoint/2012/main">
        <p15:guide id="1" orient="horz" pos="2449">
          <p15:clr>
            <a:srgbClr val="FBAE40"/>
          </p15:clr>
        </p15:guide>
      </p15:sldGuideLst>
    </p:ext>
  </p:extLst>
</p:sldLayout>
</file>

<file path=ppt/slideLayouts/slideLayout9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Bulle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DE5F98-D778-EF4C-B8E9-77429E28B499}"/>
              </a:ext>
            </a:extLst>
          </p:cNvPr>
          <p:cNvSpPr>
            <a:spLocks noGrp="1"/>
          </p:cNvSpPr>
          <p:nvPr userDrawn="1">
            <p:ph type="sldNum" sz="quarter" idx="12"/>
          </p:nvPr>
        </p:nvSpPr>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2" name="cite">
            <a:extLst>
              <a:ext uri="{FF2B5EF4-FFF2-40B4-BE49-F238E27FC236}">
                <a16:creationId xmlns:a16="http://schemas.microsoft.com/office/drawing/2014/main" id="{8B424491-1689-AB5E-E23E-A78218DFB2B1}"/>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15" name="title">
            <a:extLst>
              <a:ext uri="{FF2B5EF4-FFF2-40B4-BE49-F238E27FC236}">
                <a16:creationId xmlns:a16="http://schemas.microsoft.com/office/drawing/2014/main" id="{8AD830CC-4B4D-596B-2BB9-4A37160A8184}"/>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Title</a:t>
            </a:r>
          </a:p>
        </p:txBody>
      </p:sp>
      <p:sp>
        <p:nvSpPr>
          <p:cNvPr id="5" name="Text Placeholder 6">
            <a:extLst>
              <a:ext uri="{FF2B5EF4-FFF2-40B4-BE49-F238E27FC236}">
                <a16:creationId xmlns:a16="http://schemas.microsoft.com/office/drawing/2014/main" id="{28569DED-B080-9D60-4FE6-DE88FAC83F82}"/>
              </a:ext>
            </a:extLst>
          </p:cNvPr>
          <p:cNvSpPr>
            <a:spLocks noGrp="1"/>
          </p:cNvSpPr>
          <p:nvPr>
            <p:ph type="body" sz="quarter" idx="32" hasCustomPrompt="1"/>
          </p:nvPr>
        </p:nvSpPr>
        <p:spPr>
          <a:xfrm>
            <a:off x="190500" y="685800"/>
            <a:ext cx="11811000" cy="1604963"/>
          </a:xfrm>
          <a:prstGeom prst="rect">
            <a:avLst/>
          </a:prstGeom>
        </p:spPr>
        <p:txBody>
          <a:bodyPr lIns="182880" tIns="365760" rIns="182880"/>
          <a:lstStyle>
            <a:lvl1pPr>
              <a:lnSpc>
                <a:spcPct val="100000"/>
              </a:lnSpc>
              <a:spcBef>
                <a:spcPts val="1800"/>
              </a:spcBef>
              <a:buClr>
                <a:schemeClr val="bg1"/>
              </a:buClr>
              <a:defRPr sz="2800">
                <a:latin typeface="Product Sans" panose="020B0403030502040203" pitchFamily="34" charset="0"/>
              </a:defRPr>
            </a:lvl1pPr>
            <a:lvl2pPr marL="512064">
              <a:lnSpc>
                <a:spcPct val="100000"/>
              </a:lnSpc>
              <a:spcBef>
                <a:spcPts val="600"/>
              </a:spcBef>
              <a:buClr>
                <a:schemeClr val="bg1"/>
              </a:buClr>
              <a:defRPr sz="2400">
                <a:latin typeface="Product Sans" panose="020B0403030502040203" pitchFamily="34" charset="0"/>
              </a:defRPr>
            </a:lvl2pPr>
            <a:lvl3pPr marL="749808" indent="-173736">
              <a:lnSpc>
                <a:spcPct val="100000"/>
              </a:lnSpc>
              <a:spcBef>
                <a:spcPts val="600"/>
              </a:spcBef>
              <a:buClr>
                <a:schemeClr val="bg1"/>
              </a:buClr>
              <a:defRPr sz="2000">
                <a:latin typeface="Product Sans" panose="020B0403030502040203" pitchFamily="34" charset="0"/>
              </a:defRPr>
            </a:lvl3pPr>
            <a:lvl4pPr marL="1371600" indent="0">
              <a:buNone/>
              <a:defRPr sz="2000">
                <a:latin typeface="Product Sans" panose="020B0403030502040203" pitchFamily="34" charset="0"/>
              </a:defRPr>
            </a:lvl4pPr>
            <a:lvl5pPr>
              <a:defRPr sz="2000">
                <a:latin typeface="Product Sans" panose="020B0403030502040203" pitchFamily="34" charset="0"/>
              </a:defRPr>
            </a:lvl5pPr>
          </a:lstStyle>
          <a:p>
            <a:pPr lvl="0"/>
            <a:r>
              <a:rPr lang="en-US"/>
              <a:t>Click to add first level</a:t>
            </a:r>
          </a:p>
          <a:p>
            <a:pPr lvl="1"/>
            <a:r>
              <a:rPr lang="en-US"/>
              <a:t>Second level</a:t>
            </a:r>
          </a:p>
          <a:p>
            <a:pPr lvl="2"/>
            <a:r>
              <a:rPr lang="en-US"/>
              <a:t>Third level</a:t>
            </a:r>
          </a:p>
        </p:txBody>
      </p:sp>
      <p:sp>
        <p:nvSpPr>
          <p:cNvPr id="3" name="Footer Placeholder 4">
            <a:extLst>
              <a:ext uri="{FF2B5EF4-FFF2-40B4-BE49-F238E27FC236}">
                <a16:creationId xmlns:a16="http://schemas.microsoft.com/office/drawing/2014/main" id="{EB396087-F9D1-7CE1-383E-F54C895EF49A}"/>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3213786879"/>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Layouts/slideLayout9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2_Bulle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DDE5F98-D778-EF4C-B8E9-77429E28B499}"/>
              </a:ext>
            </a:extLst>
          </p:cNvPr>
          <p:cNvSpPr>
            <a:spLocks noGrp="1"/>
          </p:cNvSpPr>
          <p:nvPr>
            <p:ph type="sldNum" sz="quarter" idx="12"/>
          </p:nvPr>
        </p:nvSpPr>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2" name="cite">
            <a:extLst>
              <a:ext uri="{FF2B5EF4-FFF2-40B4-BE49-F238E27FC236}">
                <a16:creationId xmlns:a16="http://schemas.microsoft.com/office/drawing/2014/main" id="{952381C8-53B3-0DA8-DF59-759BB7DA1BBD}"/>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ext Placeholder 6">
            <a:extLst>
              <a:ext uri="{FF2B5EF4-FFF2-40B4-BE49-F238E27FC236}">
                <a16:creationId xmlns:a16="http://schemas.microsoft.com/office/drawing/2014/main" id="{95D848C8-5F92-E124-25A3-E5E428E3877F}"/>
              </a:ext>
            </a:extLst>
          </p:cNvPr>
          <p:cNvSpPr>
            <a:spLocks noGrp="1"/>
          </p:cNvSpPr>
          <p:nvPr>
            <p:ph type="body" sz="quarter" idx="32" hasCustomPrompt="1"/>
          </p:nvPr>
        </p:nvSpPr>
        <p:spPr>
          <a:xfrm>
            <a:off x="190500" y="1170432"/>
            <a:ext cx="11811000" cy="1604963"/>
          </a:xfrm>
          <a:prstGeom prst="rect">
            <a:avLst/>
          </a:prstGeom>
        </p:spPr>
        <p:txBody>
          <a:bodyPr lIns="182880" tIns="365760" rIns="182880"/>
          <a:lstStyle>
            <a:lvl1pPr>
              <a:lnSpc>
                <a:spcPct val="100000"/>
              </a:lnSpc>
              <a:spcBef>
                <a:spcPts val="1800"/>
              </a:spcBef>
              <a:buClr>
                <a:schemeClr val="bg1"/>
              </a:buClr>
              <a:defRPr sz="2800">
                <a:latin typeface="Product Sans" panose="020B0403030502040203" pitchFamily="34" charset="0"/>
              </a:defRPr>
            </a:lvl1pPr>
            <a:lvl2pPr marL="512064">
              <a:lnSpc>
                <a:spcPct val="100000"/>
              </a:lnSpc>
              <a:spcBef>
                <a:spcPts val="600"/>
              </a:spcBef>
              <a:buClr>
                <a:schemeClr val="bg1"/>
              </a:buClr>
              <a:defRPr sz="2400">
                <a:latin typeface="Product Sans" panose="020B0403030502040203" pitchFamily="34" charset="0"/>
              </a:defRPr>
            </a:lvl2pPr>
            <a:lvl3pPr marL="749808" indent="-173736">
              <a:lnSpc>
                <a:spcPct val="100000"/>
              </a:lnSpc>
              <a:spcBef>
                <a:spcPts val="600"/>
              </a:spcBef>
              <a:buClr>
                <a:schemeClr val="bg1"/>
              </a:buClr>
              <a:defRPr sz="2000">
                <a:latin typeface="Product Sans" panose="020B0403030502040203" pitchFamily="34" charset="0"/>
              </a:defRPr>
            </a:lvl3pPr>
            <a:lvl4pPr marL="1371600" indent="0">
              <a:buNone/>
              <a:defRPr sz="2000">
                <a:latin typeface="Product Sans" panose="020B0403030502040203" pitchFamily="34" charset="0"/>
              </a:defRPr>
            </a:lvl4pPr>
            <a:lvl5pPr>
              <a:defRPr sz="2000">
                <a:latin typeface="Product Sans" panose="020B0403030502040203" pitchFamily="34" charset="0"/>
              </a:defRPr>
            </a:lvl5pPr>
          </a:lstStyle>
          <a:p>
            <a:pPr lvl="0"/>
            <a:r>
              <a:rPr lang="en-US" dirty="0"/>
              <a:t>Click to add first level</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16BC4155-4BD9-C64E-C21D-1C7451B3D6AA}"/>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
        <p:nvSpPr>
          <p:cNvPr id="3" name="title">
            <a:extLst>
              <a:ext uri="{FF2B5EF4-FFF2-40B4-BE49-F238E27FC236}">
                <a16:creationId xmlns:a16="http://schemas.microsoft.com/office/drawing/2014/main" id="{E3AE497E-2AD8-3262-0331-68BEC51F4ED4}"/>
              </a:ext>
            </a:extLst>
          </p:cNvPr>
          <p:cNvSpPr>
            <a:spLocks noGrp="1"/>
          </p:cNvSpPr>
          <p:nvPr>
            <p:ph type="title" hasCustomPrompt="1"/>
          </p:nvPr>
        </p:nvSpPr>
        <p:spPr>
          <a:xfrm>
            <a:off x="0" y="-1"/>
            <a:ext cx="12191998" cy="1095375"/>
          </a:xfrm>
          <a:prstGeom prst="rect">
            <a:avLst/>
          </a:prstGeom>
          <a:blipFill>
            <a:blip r:embed="rId2"/>
            <a:stretch>
              <a:fillRect/>
            </a:stretch>
          </a:blipFill>
        </p:spPr>
        <p:txBody>
          <a:bodyPr wrap="square" lIns="182880" tIns="182880" rIns="182880" bIns="0" anchor="t"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dirty="0"/>
              <a:t>Click To Edit </a:t>
            </a:r>
            <a:br>
              <a:rPr lang="en-US" dirty="0"/>
            </a:br>
            <a:r>
              <a:rPr lang="en-US" dirty="0"/>
              <a:t>2-lineTitle</a:t>
            </a:r>
          </a:p>
        </p:txBody>
      </p:sp>
    </p:spTree>
    <p:extLst>
      <p:ext uri="{BB962C8B-B14F-4D97-AF65-F5344CB8AC3E}">
        <p14:creationId xmlns:p14="http://schemas.microsoft.com/office/powerpoint/2010/main" val="2171520567"/>
      </p:ext>
    </p:extLst>
  </p:cSld>
  <p:clrMapOvr>
    <a:masterClrMapping/>
  </p:clrMapOvr>
  <p:transition>
    <p:fade/>
  </p:transition>
  <p:extLst>
    <p:ext uri="{DCECCB84-F9BA-43D5-87BE-67443E8EF086}">
      <p15:sldGuideLst xmlns:p15="http://schemas.microsoft.com/office/powerpoint/2012/main">
        <p15:guide id="1" orient="horz" pos="2449">
          <p15:clr>
            <a:srgbClr val="FBAE40"/>
          </p15:clr>
        </p15:guide>
      </p15:sldGuideLst>
    </p:ext>
  </p:extLst>
</p:sldLayout>
</file>

<file path=ppt/slideLayouts/slideLayout9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1_Big_Thumb">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D4BFE88-5B92-213B-B1A7-3175AC6FC217}"/>
              </a:ext>
            </a:extLst>
          </p:cNvPr>
          <p:cNvSpPr/>
          <p:nvPr userDrawn="1"/>
        </p:nvSpPr>
        <p:spPr>
          <a:xfrm>
            <a:off x="0" y="2650067"/>
            <a:ext cx="3979333" cy="3979333"/>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Product Sans" panose="020B0403030502040203" pitchFamily="34" charset="0"/>
            </a:endParaRPr>
          </a:p>
        </p:txBody>
      </p:sp>
      <p:sp>
        <p:nvSpPr>
          <p:cNvPr id="6" name="Slide Number Placeholder 5">
            <a:extLst>
              <a:ext uri="{FF2B5EF4-FFF2-40B4-BE49-F238E27FC236}">
                <a16:creationId xmlns:a16="http://schemas.microsoft.com/office/drawing/2014/main" id="{BDDE5F98-D778-EF4C-B8E9-77429E28B499}"/>
              </a:ext>
            </a:extLst>
          </p:cNvPr>
          <p:cNvSpPr>
            <a:spLocks noGrp="1"/>
          </p:cNvSpPr>
          <p:nvPr>
            <p:ph type="sldNum" sz="quarter" idx="12"/>
          </p:nvPr>
        </p:nvSpPr>
        <p:spPr/>
        <p:txBody>
          <a:bodyPr vert="horz" lIns="91440" tIns="0" rIns="0" bIns="0" rtlCol="0" anchor="ctr"/>
          <a:lstStyle>
            <a:lvl1pPr>
              <a:defRPr lang="en-US" smtClean="0">
                <a:solidFill>
                  <a:schemeClr val="tx1">
                    <a:lumMod val="50000"/>
                    <a:lumOff val="50000"/>
                  </a:schemeClr>
                </a:solidFill>
              </a:defRPr>
            </a:lvl1pPr>
          </a:lstStyle>
          <a:p>
            <a:fld id="{D60C76E7-639D-9A40-A99E-E36AB233074A}" type="slidenum">
              <a:rPr lang="en-US" smtClean="0"/>
              <a:t>‹#›</a:t>
            </a:fld>
            <a:endParaRPr lang="en-US"/>
          </a:p>
        </p:txBody>
      </p:sp>
      <p:sp>
        <p:nvSpPr>
          <p:cNvPr id="2" name="Rectangle 1">
            <a:extLst>
              <a:ext uri="{FF2B5EF4-FFF2-40B4-BE49-F238E27FC236}">
                <a16:creationId xmlns:a16="http://schemas.microsoft.com/office/drawing/2014/main" id="{5C3C6063-51D5-83A2-DA8D-EBA070AFB081}"/>
              </a:ext>
            </a:extLst>
          </p:cNvPr>
          <p:cNvSpPr/>
          <p:nvPr userDrawn="1"/>
        </p:nvSpPr>
        <p:spPr>
          <a:xfrm>
            <a:off x="304800" y="907570"/>
            <a:ext cx="4212795" cy="5458132"/>
          </a:xfrm>
          <a:prstGeom prst="rect">
            <a:avLst/>
          </a:prstGeom>
          <a:solidFill>
            <a:srgbClr val="FFFFFF"/>
          </a:solidFill>
          <a:ln w="12700">
            <a:solidFill>
              <a:schemeClr val="bg1">
                <a:lumMod val="75000"/>
              </a:schemeClr>
            </a:solidFill>
            <a:miter lim="800000"/>
          </a:ln>
          <a:effectLst>
            <a:outerShdw blurRad="50800" dist="38100" dir="2700000" algn="tl" rotWithShape="0">
              <a:prstClr val="black">
                <a:alpha val="25000"/>
              </a:prstClr>
            </a:outerShdw>
          </a:effectLst>
        </p:spPr>
        <p:txBody>
          <a:bodyPr wrap="square" lIns="128537" tIns="385610" rIns="128537" bIns="449878" anchor="ctr" anchorCtr="0">
            <a:noAutofit/>
          </a:bodyPr>
          <a:lstStyle/>
          <a:p>
            <a:pPr lvl="0" indent="7810" algn="just" defTabSz="647896">
              <a:lnSpc>
                <a:spcPct val="95000"/>
              </a:lnSpc>
              <a:spcBef>
                <a:spcPts val="843"/>
              </a:spcBef>
              <a:buFont typeface="Arial"/>
              <a:buNone/>
            </a:pPr>
            <a:endParaRPr lang="en-US" sz="2530" b="0" i="0">
              <a:solidFill>
                <a:schemeClr val="bg1"/>
              </a:solidFill>
              <a:latin typeface="Product Sans" panose="020B0403030502040203" pitchFamily="34" charset="0"/>
              <a:cs typeface="Arial" panose="020B0604020202020204" pitchFamily="34" charset="0"/>
            </a:endParaRPr>
          </a:p>
        </p:txBody>
      </p:sp>
      <p:sp>
        <p:nvSpPr>
          <p:cNvPr id="3" name="doc page">
            <a:extLst>
              <a:ext uri="{FF2B5EF4-FFF2-40B4-BE49-F238E27FC236}">
                <a16:creationId xmlns:a16="http://schemas.microsoft.com/office/drawing/2014/main" id="{B3C7B0D1-1420-4E3A-6252-6C64E52737FB}"/>
              </a:ext>
            </a:extLst>
          </p:cNvPr>
          <p:cNvSpPr>
            <a:spLocks noGrp="1"/>
          </p:cNvSpPr>
          <p:nvPr>
            <p:ph type="pic" sz="quarter" idx="26"/>
          </p:nvPr>
        </p:nvSpPr>
        <p:spPr>
          <a:xfrm>
            <a:off x="340081" y="943728"/>
            <a:ext cx="4142232" cy="5385816"/>
          </a:xfrm>
          <a:prstGeom prst="rect">
            <a:avLst/>
          </a:prstGeom>
          <a:noFill/>
          <a:ln w="12700" cmpd="sng">
            <a:noFill/>
            <a:miter lim="800000"/>
          </a:ln>
          <a:effectLst/>
        </p:spPr>
        <p:txBody>
          <a:bodyPr vert="horz" lIns="91098" tIns="45549" rIns="91098" bIns="45549" anchor="ctr"/>
          <a:lstStyle>
            <a:lvl1pPr marL="485922" indent="-485922" algn="ctr">
              <a:buNone/>
              <a:defRPr lang="en-US" sz="2400" b="0" i="0">
                <a:solidFill>
                  <a:schemeClr val="bg1">
                    <a:lumMod val="75000"/>
                  </a:schemeClr>
                </a:solidFill>
                <a:latin typeface="Product Sans" panose="020B0403030502040203" pitchFamily="34" charset="0"/>
                <a:ea typeface="Product Sans" panose="020B0403030502040203" pitchFamily="34" charset="0"/>
                <a:cs typeface="Arial" panose="020B0604020202020204" pitchFamily="34" charset="0"/>
              </a:defRPr>
            </a:lvl1pPr>
          </a:lstStyle>
          <a:p>
            <a:pPr marL="0" lvl="0" indent="0" algn="ctr"/>
            <a:r>
              <a:rPr lang="en-US"/>
              <a:t>Click icon to add picture</a:t>
            </a:r>
          </a:p>
        </p:txBody>
      </p:sp>
      <p:sp>
        <p:nvSpPr>
          <p:cNvPr id="7" name="cite">
            <a:extLst>
              <a:ext uri="{FF2B5EF4-FFF2-40B4-BE49-F238E27FC236}">
                <a16:creationId xmlns:a16="http://schemas.microsoft.com/office/drawing/2014/main" id="{D9991336-45F3-A466-0EEE-539415086117}"/>
              </a:ext>
            </a:extLst>
          </p:cNvPr>
          <p:cNvSpPr>
            <a:spLocks noGrp="1"/>
          </p:cNvSpPr>
          <p:nvPr>
            <p:ph type="body" sz="quarter" idx="16" hasCustomPrompt="1"/>
          </p:nvPr>
        </p:nvSpPr>
        <p:spPr>
          <a:xfrm>
            <a:off x="109470" y="6629400"/>
            <a:ext cx="3882981" cy="228600"/>
          </a:xfrm>
          <a:prstGeom prst="rect">
            <a:avLst/>
          </a:prstGeom>
          <a:noFill/>
        </p:spPr>
        <p:txBody>
          <a:bodyPr lIns="0" tIns="0" rIns="0" bIns="0" anchor="ctr" anchorCtr="0"/>
          <a:lstStyle>
            <a:lvl1pPr marL="0" indent="0" algn="l" defTabSz="914400" rtl="0" eaLnBrk="1" latinLnBrk="0" hangingPunct="1">
              <a:buNone/>
              <a:defRPr lang="en-US" sz="1200" b="0" i="0" kern="1200">
                <a:solidFill>
                  <a:schemeClr val="tx1">
                    <a:lumMod val="50000"/>
                    <a:lumOff val="50000"/>
                  </a:schemeClr>
                </a:solidFill>
                <a:latin typeface="Product Sans" panose="020B0403030502040203" pitchFamily="34" charset="0"/>
                <a:ea typeface="+mn-ea"/>
                <a:cs typeface="+mn-cs"/>
              </a:defRPr>
            </a:lvl1pPr>
          </a:lstStyle>
          <a:p>
            <a:pPr marL="0" lvl="0" indent="0" algn="l" defTabSz="914400" rtl="0" eaLnBrk="1" latinLnBrk="0" hangingPunct="1">
              <a:lnSpc>
                <a:spcPct val="100000"/>
              </a:lnSpc>
              <a:spcBef>
                <a:spcPct val="0"/>
              </a:spcBef>
              <a:buFont typeface="Arial" panose="020B0604020202020204" pitchFamily="34" charset="0"/>
              <a:buNone/>
            </a:pPr>
            <a:r>
              <a:rPr lang="en-US"/>
              <a:t>cite</a:t>
            </a:r>
          </a:p>
        </p:txBody>
      </p:sp>
      <p:sp>
        <p:nvSpPr>
          <p:cNvPr id="4" name="title">
            <a:extLst>
              <a:ext uri="{FF2B5EF4-FFF2-40B4-BE49-F238E27FC236}">
                <a16:creationId xmlns:a16="http://schemas.microsoft.com/office/drawing/2014/main" id="{B2DBBBAF-1AC0-468E-A87D-B2BA5EEDBB87}"/>
              </a:ext>
            </a:extLst>
          </p:cNvPr>
          <p:cNvSpPr>
            <a:spLocks noGrp="1"/>
          </p:cNvSpPr>
          <p:nvPr>
            <p:ph type="title" hasCustomPrompt="1"/>
          </p:nvPr>
        </p:nvSpPr>
        <p:spPr>
          <a:xfrm>
            <a:off x="0" y="0"/>
            <a:ext cx="12191998" cy="685800"/>
          </a:xfrm>
          <a:prstGeom prst="rect">
            <a:avLst/>
          </a:prstGeom>
          <a:blipFill>
            <a:blip r:embed="rId2"/>
            <a:stretch>
              <a:fillRect/>
            </a:stretch>
          </a:blipFill>
        </p:spPr>
        <p:txBody>
          <a:bodyPr wrap="square" lIns="182880" tIns="91440" rIns="182880" bIns="0" anchor="ctr" anchorCtr="0"/>
          <a:lstStyle>
            <a:lvl1pPr algn="l" defTabSz="914400" rtl="0" eaLnBrk="1" latinLnBrk="0" hangingPunct="1">
              <a:lnSpc>
                <a:spcPct val="90000"/>
              </a:lnSpc>
              <a:spcBef>
                <a:spcPct val="0"/>
              </a:spcBef>
              <a:buNone/>
              <a:defRPr lang="en-US" sz="2800" b="0" i="0" kern="1200">
                <a:solidFill>
                  <a:schemeClr val="bg1"/>
                </a:solidFill>
                <a:latin typeface="Product Sans" panose="020B0403030502040203" pitchFamily="34" charset="0"/>
                <a:ea typeface="+mj-ea"/>
                <a:cs typeface="+mj-cs"/>
              </a:defRPr>
            </a:lvl1pPr>
          </a:lstStyle>
          <a:p>
            <a:r>
              <a:rPr lang="en-US"/>
              <a:t>Click To Edit Title</a:t>
            </a:r>
          </a:p>
        </p:txBody>
      </p:sp>
      <p:sp>
        <p:nvSpPr>
          <p:cNvPr id="9" name="Footer Placeholder 4">
            <a:extLst>
              <a:ext uri="{FF2B5EF4-FFF2-40B4-BE49-F238E27FC236}">
                <a16:creationId xmlns:a16="http://schemas.microsoft.com/office/drawing/2014/main" id="{5DA81F0E-28A6-A170-774E-0080D41FE541}"/>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a:solidFill>
                  <a:schemeClr val="tx1">
                    <a:lumMod val="50000"/>
                    <a:lumOff val="50000"/>
                  </a:schemeClr>
                </a:solidFill>
              </a:defRPr>
            </a:lvl1pPr>
          </a:lstStyle>
          <a:p>
            <a:pPr algn="r"/>
            <a:r>
              <a:rPr lang="en-US"/>
              <a:t>DDX 09.0</a:t>
            </a:r>
          </a:p>
        </p:txBody>
      </p:sp>
    </p:spTree>
    <p:extLst>
      <p:ext uri="{BB962C8B-B14F-4D97-AF65-F5344CB8AC3E}">
        <p14:creationId xmlns:p14="http://schemas.microsoft.com/office/powerpoint/2010/main" val="318395169"/>
      </p:ext>
    </p:extLst>
  </p:cSld>
  <p:clrMapOvr>
    <a:masterClrMapping/>
  </p:clrMapOvr>
  <p:transition>
    <p:fade/>
  </p:transition>
  <p:extLst>
    <p:ext uri="{DCECCB84-F9BA-43D5-87BE-67443E8EF086}">
      <p15:sldGuideLst xmlns:p15="http://schemas.microsoft.com/office/powerpoint/2012/main">
        <p15:guide id="1" orient="horz" pos="23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9" Type="http://schemas.openxmlformats.org/officeDocument/2006/relationships/slideLayout" Target="../slideLayouts/slideLayout79.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42" Type="http://schemas.openxmlformats.org/officeDocument/2006/relationships/slideLayout" Target="../slideLayouts/slideLayout82.xml"/><Relationship Id="rId47" Type="http://schemas.openxmlformats.org/officeDocument/2006/relationships/slideLayout" Target="../slideLayouts/slideLayout87.xml"/><Relationship Id="rId50" Type="http://schemas.openxmlformats.org/officeDocument/2006/relationships/theme" Target="../theme/theme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38" Type="http://schemas.openxmlformats.org/officeDocument/2006/relationships/slideLayout" Target="../slideLayouts/slideLayout78.xml"/><Relationship Id="rId46" Type="http://schemas.openxmlformats.org/officeDocument/2006/relationships/slideLayout" Target="../slideLayouts/slideLayout86.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41" Type="http://schemas.openxmlformats.org/officeDocument/2006/relationships/slideLayout" Target="../slideLayouts/slideLayout81.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slideLayout" Target="../slideLayouts/slideLayout77.xml"/><Relationship Id="rId40" Type="http://schemas.openxmlformats.org/officeDocument/2006/relationships/slideLayout" Target="../slideLayouts/slideLayout80.xml"/><Relationship Id="rId45" Type="http://schemas.openxmlformats.org/officeDocument/2006/relationships/slideLayout" Target="../slideLayouts/slideLayout85.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slideLayout" Target="../slideLayouts/slideLayout76.xml"/><Relationship Id="rId49" Type="http://schemas.openxmlformats.org/officeDocument/2006/relationships/slideLayout" Target="../slideLayouts/slideLayout89.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4" Type="http://schemas.openxmlformats.org/officeDocument/2006/relationships/slideLayout" Target="../slideLayouts/slideLayout84.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slideLayout" Target="../slideLayouts/slideLayout75.xml"/><Relationship Id="rId43" Type="http://schemas.openxmlformats.org/officeDocument/2006/relationships/slideLayout" Target="../slideLayouts/slideLayout83.xml"/><Relationship Id="rId48" Type="http://schemas.openxmlformats.org/officeDocument/2006/relationships/slideLayout" Target="../slideLayouts/slideLayout88.xml"/><Relationship Id="rId8"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9" Type="http://schemas.openxmlformats.org/officeDocument/2006/relationships/slideLayout" Target="../slideLayouts/slideLayout128.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34" Type="http://schemas.openxmlformats.org/officeDocument/2006/relationships/slideLayout" Target="../slideLayouts/slideLayout123.xml"/><Relationship Id="rId42" Type="http://schemas.openxmlformats.org/officeDocument/2006/relationships/slideLayout" Target="../slideLayouts/slideLayout131.xml"/><Relationship Id="rId47" Type="http://schemas.openxmlformats.org/officeDocument/2006/relationships/slideLayout" Target="../slideLayouts/slideLayout136.xml"/><Relationship Id="rId50" Type="http://schemas.openxmlformats.org/officeDocument/2006/relationships/theme" Target="../theme/theme5.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33" Type="http://schemas.openxmlformats.org/officeDocument/2006/relationships/slideLayout" Target="../slideLayouts/slideLayout122.xml"/><Relationship Id="rId38" Type="http://schemas.openxmlformats.org/officeDocument/2006/relationships/slideLayout" Target="../slideLayouts/slideLayout127.xml"/><Relationship Id="rId46" Type="http://schemas.openxmlformats.org/officeDocument/2006/relationships/slideLayout" Target="../slideLayouts/slideLayout135.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41" Type="http://schemas.openxmlformats.org/officeDocument/2006/relationships/slideLayout" Target="../slideLayouts/slideLayout130.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slideLayout" Target="../slideLayouts/slideLayout121.xml"/><Relationship Id="rId37" Type="http://schemas.openxmlformats.org/officeDocument/2006/relationships/slideLayout" Target="../slideLayouts/slideLayout126.xml"/><Relationship Id="rId40" Type="http://schemas.openxmlformats.org/officeDocument/2006/relationships/slideLayout" Target="../slideLayouts/slideLayout129.xml"/><Relationship Id="rId45" Type="http://schemas.openxmlformats.org/officeDocument/2006/relationships/slideLayout" Target="../slideLayouts/slideLayout134.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36" Type="http://schemas.openxmlformats.org/officeDocument/2006/relationships/slideLayout" Target="../slideLayouts/slideLayout125.xml"/><Relationship Id="rId49" Type="http://schemas.openxmlformats.org/officeDocument/2006/relationships/slideLayout" Target="../slideLayouts/slideLayout138.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slideLayout" Target="../slideLayouts/slideLayout120.xml"/><Relationship Id="rId44" Type="http://schemas.openxmlformats.org/officeDocument/2006/relationships/slideLayout" Target="../slideLayouts/slideLayout133.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 Id="rId35" Type="http://schemas.openxmlformats.org/officeDocument/2006/relationships/slideLayout" Target="../slideLayouts/slideLayout124.xml"/><Relationship Id="rId43" Type="http://schemas.openxmlformats.org/officeDocument/2006/relationships/slideLayout" Target="../slideLayouts/slideLayout132.xml"/><Relationship Id="rId48" Type="http://schemas.openxmlformats.org/officeDocument/2006/relationships/slideLayout" Target="../slideLayouts/slideLayout137.xml"/><Relationship Id="rId8" Type="http://schemas.openxmlformats.org/officeDocument/2006/relationships/slideLayout" Target="../slideLayouts/slideLayout97.xml"/></Relationships>
</file>

<file path=ppt/slideMasters/slideMaster1.xml><?xml version="1.0" encoding="utf-8"?>
<p:sldMaste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408180" y="1161667"/>
            <a:ext cx="11375645" cy="5331212"/>
          </a:xfrm>
          <a:prstGeom prst="rect">
            <a:avLst/>
          </a:prstGeom>
          <a:gradFill flip="none" rotWithShape="1">
            <a:gsLst>
              <a:gs pos="87000">
                <a:schemeClr val="bg1">
                  <a:lumMod val="95000"/>
                </a:schemeClr>
              </a:gs>
              <a:gs pos="100000">
                <a:schemeClr val="bg1">
                  <a:lumMod val="85000"/>
                </a:schemeClr>
              </a:gs>
            </a:gsLst>
            <a:lin ang="5400000" scaled="0"/>
            <a:tileRect/>
          </a:gradFill>
          <a:effectLst>
            <a:innerShdw blurRad="38100" dist="25400" dir="16200000">
              <a:srgbClr val="000000">
                <a:alpha val="22000"/>
              </a:srgbClr>
            </a:innerShdw>
          </a:effectLst>
        </p:spPr>
        <p:style>
          <a:lnRef idx="1">
            <a:schemeClr val="accent1"/>
          </a:lnRef>
          <a:fillRef idx="3">
            <a:schemeClr val="accent1"/>
          </a:fillRef>
          <a:effectRef idx="2">
            <a:schemeClr val="accent1"/>
          </a:effectRef>
          <a:fontRef idx="minor">
            <a:schemeClr val="lt1"/>
          </a:fontRef>
        </p:style>
        <p:txBody>
          <a:bodyPr lIns="91316" tIns="45719" rIns="91316" bIns="45719" rtlCol="0" anchor="ctr"/>
          <a:lstStyle/>
          <a:p>
            <a:pPr algn="ctr" defTabSz="456435"/>
            <a:endParaRPr lang="en-US" sz="2400">
              <a:solidFill>
                <a:srgbClr val="FFFFFF"/>
              </a:solidFill>
              <a:latin typeface="Arial"/>
            </a:endParaRPr>
          </a:p>
        </p:txBody>
      </p:sp>
      <p:sp>
        <p:nvSpPr>
          <p:cNvPr id="3" name="Text Placeholder 2"/>
          <p:cNvSpPr>
            <a:spLocks noGrp="1"/>
          </p:cNvSpPr>
          <p:nvPr>
            <p:ph type="body" idx="1"/>
          </p:nvPr>
        </p:nvSpPr>
        <p:spPr>
          <a:xfrm>
            <a:off x="609600" y="1279827"/>
            <a:ext cx="10972800" cy="5010905"/>
          </a:xfrm>
          <a:prstGeom prst="rect">
            <a:avLst/>
          </a:prstGeom>
        </p:spPr>
        <p:txBody>
          <a:bodyPr vert="horz" lIns="51373" tIns="25718" rIns="51373" bIns="2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347200" y="6492876"/>
            <a:ext cx="2844800" cy="365125"/>
          </a:xfrm>
          <a:prstGeom prst="rect">
            <a:avLst/>
          </a:prstGeom>
        </p:spPr>
        <p:txBody>
          <a:bodyPr vert="horz" lIns="51373" tIns="25718" rIns="51373" bIns="25718" rtlCol="0" anchor="ctr"/>
          <a:lstStyle>
            <a:lvl1pPr algn="r">
              <a:defRPr sz="1467" b="0">
                <a:solidFill>
                  <a:schemeClr val="accent6">
                    <a:lumMod val="75000"/>
                  </a:schemeClr>
                </a:solidFill>
                <a:latin typeface="Arial" panose="020B0604020202020204" pitchFamily="34" charset="0"/>
                <a:cs typeface="Arial" panose="020B0604020202020204" pitchFamily="34" charset="0"/>
              </a:defRPr>
            </a:lvl1pPr>
          </a:lstStyle>
          <a:p>
            <a:pPr defTabSz="456435"/>
            <a:fld id="{745D3630-B83E-914D-BA00-4E9CEC6C9082}" type="slidenum">
              <a:rPr lang="en-US" smtClean="0">
                <a:solidFill>
                  <a:srgbClr val="506E94">
                    <a:lumMod val="75000"/>
                  </a:srgbClr>
                </a:solidFill>
              </a:rPr>
              <a:pPr defTabSz="456435"/>
              <a:t>‹#›</a:t>
            </a:fld>
            <a:endParaRPr lang="en-US">
              <a:solidFill>
                <a:srgbClr val="506E94">
                  <a:lumMod val="75000"/>
                </a:srgbClr>
              </a:solidFill>
            </a:endParaRPr>
          </a:p>
        </p:txBody>
      </p:sp>
      <p:sp>
        <p:nvSpPr>
          <p:cNvPr id="7" name="Rectangle 6"/>
          <p:cNvSpPr/>
          <p:nvPr userDrawn="1"/>
        </p:nvSpPr>
        <p:spPr>
          <a:xfrm>
            <a:off x="0" y="1"/>
            <a:ext cx="12192000" cy="915549"/>
          </a:xfrm>
          <a:prstGeom prst="rect">
            <a:avLst/>
          </a:prstGeom>
          <a:solidFill>
            <a:srgbClr val="031C46"/>
          </a:solidFill>
          <a:ln>
            <a:noFill/>
          </a:ln>
        </p:spPr>
        <p:style>
          <a:lnRef idx="1">
            <a:schemeClr val="accent1"/>
          </a:lnRef>
          <a:fillRef idx="3">
            <a:schemeClr val="accent1"/>
          </a:fillRef>
          <a:effectRef idx="2">
            <a:schemeClr val="accent1"/>
          </a:effectRef>
          <a:fontRef idx="minor">
            <a:schemeClr val="lt1"/>
          </a:fontRef>
        </p:style>
        <p:txBody>
          <a:bodyPr lIns="91316" tIns="45719" rIns="91316" bIns="45719" rtlCol="0" anchor="ctr"/>
          <a:lstStyle/>
          <a:p>
            <a:pPr algn="ctr" defTabSz="456435"/>
            <a:endParaRPr lang="en-US" sz="2400">
              <a:solidFill>
                <a:srgbClr val="FFFFFF"/>
              </a:solidFill>
              <a:latin typeface="Arial"/>
            </a:endParaRPr>
          </a:p>
        </p:txBody>
      </p:sp>
      <p:sp>
        <p:nvSpPr>
          <p:cNvPr id="2" name="Title Placeholder 1"/>
          <p:cNvSpPr>
            <a:spLocks noGrp="1"/>
          </p:cNvSpPr>
          <p:nvPr>
            <p:ph type="title"/>
          </p:nvPr>
        </p:nvSpPr>
        <p:spPr>
          <a:xfrm>
            <a:off x="0" y="1"/>
            <a:ext cx="12192000" cy="915549"/>
          </a:xfrm>
          <a:prstGeom prst="rect">
            <a:avLst/>
          </a:prstGeom>
        </p:spPr>
        <p:txBody>
          <a:bodyPr vert="horz" lIns="51373" tIns="25718" rIns="51373" bIns="25718" rtlCol="0" anchor="ctr">
            <a:normAutofit/>
          </a:bodyPr>
          <a:lstStyle/>
          <a:p>
            <a:r>
              <a:rPr lang="en-US" dirty="0"/>
              <a:t>Click to edit Master title style</a:t>
            </a:r>
          </a:p>
        </p:txBody>
      </p:sp>
      <p:pic>
        <p:nvPicPr>
          <p:cNvPr id="10" name="Picture 9"/>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140961" y="6605443"/>
            <a:ext cx="1211155" cy="145240"/>
          </a:xfrm>
          <a:prstGeom prst="rect">
            <a:avLst/>
          </a:prstGeom>
        </p:spPr>
      </p:pic>
    </p:spTree>
    <p:extLst>
      <p:ext uri="{BB962C8B-B14F-4D97-AF65-F5344CB8AC3E}">
        <p14:creationId xmlns:p14="http://schemas.microsoft.com/office/powerpoint/2010/main" val="7640121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spd="med">
    <p:fade/>
  </p:transition>
  <p:hf hdr="0" ftr="0" dt="0"/>
  <p:txStyles>
    <p:titleStyle>
      <a:lvl1pPr algn="ctr" defTabSz="456435" rtl="0" eaLnBrk="1" latinLnBrk="0" hangingPunct="1">
        <a:spcBef>
          <a:spcPct val="0"/>
        </a:spcBef>
        <a:buNone/>
        <a:defRPr sz="2800" kern="1200">
          <a:solidFill>
            <a:schemeClr val="bg1"/>
          </a:solidFill>
          <a:latin typeface="Arial"/>
          <a:ea typeface="+mj-ea"/>
          <a:cs typeface="Arial"/>
        </a:defRPr>
      </a:lvl1pPr>
    </p:titleStyle>
    <p:bodyStyle>
      <a:lvl1pPr marL="342386" indent="-342386" algn="l" defTabSz="456435" rtl="0" eaLnBrk="1" latinLnBrk="0" hangingPunct="1">
        <a:spcBef>
          <a:spcPct val="20000"/>
        </a:spcBef>
        <a:buClr>
          <a:schemeClr val="accent2">
            <a:lumMod val="75000"/>
          </a:schemeClr>
        </a:buClr>
        <a:buSzPct val="80000"/>
        <a:buFont typeface="Wingdings" charset="2"/>
        <a:buChar char="§"/>
        <a:defRPr sz="3200" kern="1200">
          <a:solidFill>
            <a:schemeClr val="tx1"/>
          </a:solidFill>
          <a:latin typeface="Arial"/>
          <a:ea typeface="+mn-ea"/>
          <a:cs typeface="Arial"/>
        </a:defRPr>
      </a:lvl1pPr>
      <a:lvl2pPr marL="741756" indent="-285324" algn="l" defTabSz="456435" rtl="0" eaLnBrk="1" latinLnBrk="0" hangingPunct="1">
        <a:spcBef>
          <a:spcPct val="20000"/>
        </a:spcBef>
        <a:buClr>
          <a:schemeClr val="accent2">
            <a:lumMod val="75000"/>
          </a:schemeClr>
        </a:buClr>
        <a:buSzPct val="80000"/>
        <a:buFont typeface="Wingdings" charset="2"/>
        <a:buChar char="§"/>
        <a:defRPr sz="2800" kern="1200">
          <a:solidFill>
            <a:schemeClr val="tx1"/>
          </a:solidFill>
          <a:latin typeface="Arial"/>
          <a:ea typeface="+mn-ea"/>
          <a:cs typeface="Arial"/>
        </a:defRPr>
      </a:lvl2pPr>
      <a:lvl3pPr marL="1141206" indent="-228258" algn="l" defTabSz="456435" rtl="0" eaLnBrk="1" latinLnBrk="0" hangingPunct="1">
        <a:spcBef>
          <a:spcPct val="20000"/>
        </a:spcBef>
        <a:buClr>
          <a:schemeClr val="accent2">
            <a:lumMod val="75000"/>
          </a:schemeClr>
        </a:buClr>
        <a:buSzPct val="80000"/>
        <a:buFont typeface="Wingdings" charset="2"/>
        <a:buChar char="§"/>
        <a:defRPr sz="2400" kern="1200">
          <a:solidFill>
            <a:schemeClr val="tx1"/>
          </a:solidFill>
          <a:latin typeface="Arial"/>
          <a:ea typeface="+mn-ea"/>
          <a:cs typeface="Arial"/>
        </a:defRPr>
      </a:lvl3pPr>
      <a:lvl4pPr marL="1597640" indent="-228258" algn="l" defTabSz="456435" rtl="0" eaLnBrk="1" latinLnBrk="0" hangingPunct="1">
        <a:spcBef>
          <a:spcPct val="20000"/>
        </a:spcBef>
        <a:buClr>
          <a:schemeClr val="accent2">
            <a:lumMod val="75000"/>
          </a:schemeClr>
        </a:buClr>
        <a:buSzPct val="80000"/>
        <a:buFont typeface="Wingdings" charset="2"/>
        <a:buChar char="§"/>
        <a:defRPr sz="2000" kern="1200">
          <a:solidFill>
            <a:schemeClr val="tx1"/>
          </a:solidFill>
          <a:latin typeface="Arial"/>
          <a:ea typeface="+mn-ea"/>
          <a:cs typeface="Arial"/>
        </a:defRPr>
      </a:lvl4pPr>
      <a:lvl5pPr marL="2054075" indent="-228258" algn="l" defTabSz="456435" rtl="0" eaLnBrk="1" latinLnBrk="0" hangingPunct="1">
        <a:spcBef>
          <a:spcPct val="20000"/>
        </a:spcBef>
        <a:buClr>
          <a:schemeClr val="accent2">
            <a:lumMod val="75000"/>
          </a:schemeClr>
        </a:buClr>
        <a:buSzPct val="80000"/>
        <a:buFont typeface="Wingdings" charset="2"/>
        <a:buChar char="§"/>
        <a:defRPr sz="2000" kern="1200">
          <a:solidFill>
            <a:schemeClr val="tx1"/>
          </a:solidFill>
          <a:latin typeface="Arial"/>
          <a:ea typeface="+mn-ea"/>
          <a:cs typeface="Arial"/>
        </a:defRPr>
      </a:lvl5pPr>
      <a:lvl6pPr marL="2510589" indent="-228258" algn="l" defTabSz="456435" rtl="0" eaLnBrk="1" latinLnBrk="0" hangingPunct="1">
        <a:spcBef>
          <a:spcPct val="20000"/>
        </a:spcBef>
        <a:buFont typeface="Arial"/>
        <a:buChar char="•"/>
        <a:defRPr sz="2000" kern="1200">
          <a:solidFill>
            <a:schemeClr val="tx1"/>
          </a:solidFill>
          <a:latin typeface="+mn-lt"/>
          <a:ea typeface="+mn-ea"/>
          <a:cs typeface="+mn-cs"/>
        </a:defRPr>
      </a:lvl6pPr>
      <a:lvl7pPr marL="2967064" indent="-228258" algn="l" defTabSz="456435" rtl="0" eaLnBrk="1" latinLnBrk="0" hangingPunct="1">
        <a:spcBef>
          <a:spcPct val="20000"/>
        </a:spcBef>
        <a:buFont typeface="Arial"/>
        <a:buChar char="•"/>
        <a:defRPr sz="2000" kern="1200">
          <a:solidFill>
            <a:schemeClr val="tx1"/>
          </a:solidFill>
          <a:latin typeface="+mn-lt"/>
          <a:ea typeface="+mn-ea"/>
          <a:cs typeface="+mn-cs"/>
        </a:defRPr>
      </a:lvl7pPr>
      <a:lvl8pPr marL="3423538" indent="-228258" algn="l" defTabSz="456435" rtl="0" eaLnBrk="1" latinLnBrk="0" hangingPunct="1">
        <a:spcBef>
          <a:spcPct val="20000"/>
        </a:spcBef>
        <a:buFont typeface="Arial"/>
        <a:buChar char="•"/>
        <a:defRPr sz="2000" kern="1200">
          <a:solidFill>
            <a:schemeClr val="tx1"/>
          </a:solidFill>
          <a:latin typeface="+mn-lt"/>
          <a:ea typeface="+mn-ea"/>
          <a:cs typeface="+mn-cs"/>
        </a:defRPr>
      </a:lvl8pPr>
      <a:lvl9pPr marL="3880054" indent="-228258" algn="l" defTabSz="45643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435" rtl="0" eaLnBrk="1" latinLnBrk="0" hangingPunct="1">
        <a:defRPr sz="1867" kern="1200">
          <a:solidFill>
            <a:schemeClr val="tx1"/>
          </a:solidFill>
          <a:latin typeface="+mn-lt"/>
          <a:ea typeface="+mn-ea"/>
          <a:cs typeface="+mn-cs"/>
        </a:defRPr>
      </a:lvl1pPr>
      <a:lvl2pPr marL="456435" algn="l" defTabSz="456435" rtl="0" eaLnBrk="1" latinLnBrk="0" hangingPunct="1">
        <a:defRPr sz="1867" kern="1200">
          <a:solidFill>
            <a:schemeClr val="tx1"/>
          </a:solidFill>
          <a:latin typeface="+mn-lt"/>
          <a:ea typeface="+mn-ea"/>
          <a:cs typeface="+mn-cs"/>
        </a:defRPr>
      </a:lvl2pPr>
      <a:lvl3pPr marL="912949" algn="l" defTabSz="456435" rtl="0" eaLnBrk="1" latinLnBrk="0" hangingPunct="1">
        <a:defRPr sz="1867" kern="1200">
          <a:solidFill>
            <a:schemeClr val="tx1"/>
          </a:solidFill>
          <a:latin typeface="+mn-lt"/>
          <a:ea typeface="+mn-ea"/>
          <a:cs typeface="+mn-cs"/>
        </a:defRPr>
      </a:lvl3pPr>
      <a:lvl4pPr marL="1369424" algn="l" defTabSz="456435" rtl="0" eaLnBrk="1" latinLnBrk="0" hangingPunct="1">
        <a:defRPr sz="1867" kern="1200">
          <a:solidFill>
            <a:schemeClr val="tx1"/>
          </a:solidFill>
          <a:latin typeface="+mn-lt"/>
          <a:ea typeface="+mn-ea"/>
          <a:cs typeface="+mn-cs"/>
        </a:defRPr>
      </a:lvl4pPr>
      <a:lvl5pPr marL="1825898" algn="l" defTabSz="456435" rtl="0" eaLnBrk="1" latinLnBrk="0" hangingPunct="1">
        <a:defRPr sz="1867" kern="1200">
          <a:solidFill>
            <a:schemeClr val="tx1"/>
          </a:solidFill>
          <a:latin typeface="+mn-lt"/>
          <a:ea typeface="+mn-ea"/>
          <a:cs typeface="+mn-cs"/>
        </a:defRPr>
      </a:lvl5pPr>
      <a:lvl6pPr marL="2282414" algn="l" defTabSz="456435" rtl="0" eaLnBrk="1" latinLnBrk="0" hangingPunct="1">
        <a:defRPr sz="1867" kern="1200">
          <a:solidFill>
            <a:schemeClr val="tx1"/>
          </a:solidFill>
          <a:latin typeface="+mn-lt"/>
          <a:ea typeface="+mn-ea"/>
          <a:cs typeface="+mn-cs"/>
        </a:defRPr>
      </a:lvl6pPr>
      <a:lvl7pPr marL="2738846" algn="l" defTabSz="456435" rtl="0" eaLnBrk="1" latinLnBrk="0" hangingPunct="1">
        <a:defRPr sz="1867" kern="1200">
          <a:solidFill>
            <a:schemeClr val="tx1"/>
          </a:solidFill>
          <a:latin typeface="+mn-lt"/>
          <a:ea typeface="+mn-ea"/>
          <a:cs typeface="+mn-cs"/>
        </a:defRPr>
      </a:lvl7pPr>
      <a:lvl8pPr marL="3195280" algn="l" defTabSz="456435" rtl="0" eaLnBrk="1" latinLnBrk="0" hangingPunct="1">
        <a:defRPr sz="1867" kern="1200">
          <a:solidFill>
            <a:schemeClr val="tx1"/>
          </a:solidFill>
          <a:latin typeface="+mn-lt"/>
          <a:ea typeface="+mn-ea"/>
          <a:cs typeface="+mn-cs"/>
        </a:defRPr>
      </a:lvl8pPr>
      <a:lvl9pPr marL="3651715" algn="l" defTabSz="456435"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p14="http://schemas.microsoft.com/office/powerpoint/2010/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357189"/>
            <a:ext cx="10972800" cy="566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371601"/>
            <a:ext cx="109728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20" name="Rectangle 19"/>
          <p:cNvSpPr/>
          <p:nvPr userDrawn="1"/>
        </p:nvSpPr>
        <p:spPr>
          <a:xfrm>
            <a:off x="11311467" y="6400801"/>
            <a:ext cx="880533" cy="4667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r" defTabSz="914400" fontAlgn="auto">
              <a:spcBef>
                <a:spcPts val="0"/>
              </a:spcBef>
              <a:spcAft>
                <a:spcPts val="0"/>
              </a:spcAft>
              <a:defRPr/>
            </a:pPr>
            <a:fld id="{2FDC969C-BA70-4F44-BC4B-C034834CB6E4}" type="slidenum">
              <a:rPr lang="en-US" sz="1400">
                <a:solidFill>
                  <a:prstClr val="black"/>
                </a:solidFill>
                <a:latin typeface="Arial Narrow"/>
                <a:cs typeface="Arial Narrow"/>
              </a:rPr>
              <a:pPr algn="r" defTabSz="914400" fontAlgn="auto">
                <a:spcBef>
                  <a:spcPts val="0"/>
                </a:spcBef>
                <a:spcAft>
                  <a:spcPts val="0"/>
                </a:spcAft>
                <a:defRPr/>
              </a:pPr>
              <a:t>‹#›</a:t>
            </a:fld>
            <a:endParaRPr lang="en-US" sz="1400" dirty="0">
              <a:solidFill>
                <a:prstClr val="black"/>
              </a:solidFill>
              <a:latin typeface="Arial Narrow"/>
              <a:cs typeface="Arial Narrow"/>
            </a:endParaRPr>
          </a:p>
        </p:txBody>
      </p:sp>
      <p:sp>
        <p:nvSpPr>
          <p:cNvPr id="17" name="Rectangle 16"/>
          <p:cNvSpPr/>
          <p:nvPr userDrawn="1"/>
        </p:nvSpPr>
        <p:spPr>
          <a:xfrm rot="10800000">
            <a:off x="0" y="0"/>
            <a:ext cx="12192000" cy="306388"/>
          </a:xfrm>
          <a:prstGeom prst="rect">
            <a:avLst/>
          </a:prstGeom>
          <a:gradFill flip="none" rotWithShape="1">
            <a:gsLst>
              <a:gs pos="0">
                <a:schemeClr val="bg1">
                  <a:lumMod val="75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auto">
              <a:spcBef>
                <a:spcPts val="0"/>
              </a:spcBef>
              <a:spcAft>
                <a:spcPts val="0"/>
              </a:spcAft>
              <a:defRPr/>
            </a:pPr>
            <a:endParaRPr lang="en-US" sz="1800" dirty="0">
              <a:solidFill>
                <a:prstClr val="white"/>
              </a:solidFill>
            </a:endParaRPr>
          </a:p>
        </p:txBody>
      </p:sp>
      <p:cxnSp>
        <p:nvCxnSpPr>
          <p:cNvPr id="19" name="Straight Connector 18"/>
          <p:cNvCxnSpPr/>
          <p:nvPr userDrawn="1"/>
        </p:nvCxnSpPr>
        <p:spPr>
          <a:xfrm rot="10800000">
            <a:off x="0" y="307975"/>
            <a:ext cx="12192000" cy="1588"/>
          </a:xfrm>
          <a:prstGeom prst="line">
            <a:avLst/>
          </a:prstGeom>
          <a:ln w="25400" cap="flat" cmpd="sng" algn="ctr">
            <a:solidFill>
              <a:srgbClr val="69B5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8" name="Picture 7" descr="Untitled.png"/>
          <p:cNvPicPr>
            <a:picLocks noChangeAspect="1"/>
          </p:cNvPicPr>
          <p:nvPr userDrawn="1"/>
        </p:nvPicPr>
        <p:blipFill>
          <a:blip r:embed="rId13">
            <a:clrChange>
              <a:clrFrom>
                <a:srgbClr val="FFFFFF"/>
              </a:clrFrom>
              <a:clrTo>
                <a:srgbClr val="FFFFFF">
                  <a:alpha val="0"/>
                </a:srgbClr>
              </a:clrTo>
            </a:clrChange>
            <a:lum bright="-11000" contrast="15000"/>
          </a:blip>
          <a:stretch>
            <a:fillRect/>
          </a:stretch>
        </p:blipFill>
        <p:spPr>
          <a:xfrm>
            <a:off x="0" y="40969"/>
            <a:ext cx="780000" cy="215073"/>
          </a:xfrm>
          <a:prstGeom prst="rect">
            <a:avLst/>
          </a:prstGeom>
        </p:spPr>
      </p:pic>
    </p:spTree>
    <p:extLst>
      <p:ext uri="{BB962C8B-B14F-4D97-AF65-F5344CB8AC3E}">
        <p14:creationId xmlns:p14="http://schemas.microsoft.com/office/powerpoint/2010/main" val="28963129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fade/>
  </p:transition>
  <p:txStyles>
    <p:titleStyle>
      <a:lvl1pPr algn="ctr" defTabSz="457200" rtl="0" eaLnBrk="0" fontAlgn="base" hangingPunct="0">
        <a:spcBef>
          <a:spcPct val="0"/>
        </a:spcBef>
        <a:spcAft>
          <a:spcPct val="0"/>
        </a:spcAft>
        <a:defRPr sz="2600" b="1" kern="1200">
          <a:solidFill>
            <a:schemeClr val="tx1"/>
          </a:solidFill>
          <a:latin typeface="Arial"/>
          <a:ea typeface="+mj-ea"/>
          <a:cs typeface="Arial"/>
        </a:defRPr>
      </a:lvl1pPr>
      <a:lvl2pPr algn="ctr" defTabSz="457200" rtl="0" eaLnBrk="0" fontAlgn="base" hangingPunct="0">
        <a:spcBef>
          <a:spcPct val="0"/>
        </a:spcBef>
        <a:spcAft>
          <a:spcPct val="0"/>
        </a:spcAft>
        <a:defRPr sz="2600" b="1">
          <a:solidFill>
            <a:schemeClr val="tx1"/>
          </a:solidFill>
          <a:latin typeface="Arial" charset="0"/>
          <a:cs typeface="Arial" charset="0"/>
        </a:defRPr>
      </a:lvl2pPr>
      <a:lvl3pPr algn="ctr" defTabSz="457200" rtl="0" eaLnBrk="0" fontAlgn="base" hangingPunct="0">
        <a:spcBef>
          <a:spcPct val="0"/>
        </a:spcBef>
        <a:spcAft>
          <a:spcPct val="0"/>
        </a:spcAft>
        <a:defRPr sz="2600" b="1">
          <a:solidFill>
            <a:schemeClr val="tx1"/>
          </a:solidFill>
          <a:latin typeface="Arial" charset="0"/>
          <a:cs typeface="Arial" charset="0"/>
        </a:defRPr>
      </a:lvl3pPr>
      <a:lvl4pPr algn="ctr" defTabSz="457200" rtl="0" eaLnBrk="0" fontAlgn="base" hangingPunct="0">
        <a:spcBef>
          <a:spcPct val="0"/>
        </a:spcBef>
        <a:spcAft>
          <a:spcPct val="0"/>
        </a:spcAft>
        <a:defRPr sz="2600" b="1">
          <a:solidFill>
            <a:schemeClr val="tx1"/>
          </a:solidFill>
          <a:latin typeface="Arial" charset="0"/>
          <a:cs typeface="Arial" charset="0"/>
        </a:defRPr>
      </a:lvl4pPr>
      <a:lvl5pPr algn="ctr" defTabSz="457200" rtl="0" eaLnBrk="0" fontAlgn="base" hangingPunct="0">
        <a:spcBef>
          <a:spcPct val="0"/>
        </a:spcBef>
        <a:spcAft>
          <a:spcPct val="0"/>
        </a:spcAft>
        <a:defRPr sz="2600" b="1">
          <a:solidFill>
            <a:schemeClr val="tx1"/>
          </a:solidFill>
          <a:latin typeface="Arial" charset="0"/>
          <a:cs typeface="Arial" charset="0"/>
        </a:defRPr>
      </a:lvl5pPr>
      <a:lvl6pPr marL="457200" algn="ctr" defTabSz="457200" rtl="0" fontAlgn="base">
        <a:spcBef>
          <a:spcPct val="0"/>
        </a:spcBef>
        <a:spcAft>
          <a:spcPct val="0"/>
        </a:spcAft>
        <a:defRPr sz="2600" b="1">
          <a:solidFill>
            <a:schemeClr val="tx1"/>
          </a:solidFill>
          <a:latin typeface="Arial" charset="0"/>
          <a:cs typeface="Arial" charset="0"/>
        </a:defRPr>
      </a:lvl6pPr>
      <a:lvl7pPr marL="914400" algn="ctr" defTabSz="457200" rtl="0" fontAlgn="base">
        <a:spcBef>
          <a:spcPct val="0"/>
        </a:spcBef>
        <a:spcAft>
          <a:spcPct val="0"/>
        </a:spcAft>
        <a:defRPr sz="2600" b="1">
          <a:solidFill>
            <a:schemeClr val="tx1"/>
          </a:solidFill>
          <a:latin typeface="Arial" charset="0"/>
          <a:cs typeface="Arial" charset="0"/>
        </a:defRPr>
      </a:lvl7pPr>
      <a:lvl8pPr marL="1371600" algn="ctr" defTabSz="457200" rtl="0" fontAlgn="base">
        <a:spcBef>
          <a:spcPct val="0"/>
        </a:spcBef>
        <a:spcAft>
          <a:spcPct val="0"/>
        </a:spcAft>
        <a:defRPr sz="2600" b="1">
          <a:solidFill>
            <a:schemeClr val="tx1"/>
          </a:solidFill>
          <a:latin typeface="Arial" charset="0"/>
          <a:cs typeface="Arial" charset="0"/>
        </a:defRPr>
      </a:lvl8pPr>
      <a:lvl9pPr marL="1828800" algn="ctr" defTabSz="457200" rtl="0" fontAlgn="base">
        <a:spcBef>
          <a:spcPct val="0"/>
        </a:spcBef>
        <a:spcAft>
          <a:spcPct val="0"/>
        </a:spcAft>
        <a:defRPr sz="2600" b="1">
          <a:solidFill>
            <a:schemeClr val="tx1"/>
          </a:solidFill>
          <a:latin typeface="Arial" charset="0"/>
          <a:cs typeface="Arial" charset="0"/>
        </a:defRPr>
      </a:lvl9pPr>
    </p:titleStyle>
    <p:bodyStyle>
      <a:lvl1pPr marL="457200" indent="-457200" algn="l" defTabSz="457200" rtl="0" eaLnBrk="0" fontAlgn="base" hangingPunct="0">
        <a:lnSpc>
          <a:spcPct val="120000"/>
        </a:lnSpc>
        <a:spcBef>
          <a:spcPts val="600"/>
        </a:spcBef>
        <a:spcAft>
          <a:spcPts val="600"/>
        </a:spcAft>
        <a:buClr>
          <a:srgbClr val="69B51B"/>
        </a:buClr>
        <a:buFont typeface="Wingdings" pitchFamily="2" charset="2"/>
        <a:buChar char="§"/>
        <a:defRPr sz="2400" kern="1200">
          <a:solidFill>
            <a:schemeClr val="tx1"/>
          </a:solidFill>
          <a:latin typeface="Arial"/>
          <a:ea typeface="+mn-ea"/>
          <a:cs typeface="Arial"/>
        </a:defRPr>
      </a:lvl1pPr>
      <a:lvl2pPr marL="742950" indent="-285750" algn="l" defTabSz="457200" rtl="0" eaLnBrk="0" fontAlgn="base" hangingPunct="0">
        <a:lnSpc>
          <a:spcPct val="120000"/>
        </a:lnSpc>
        <a:spcBef>
          <a:spcPts val="600"/>
        </a:spcBef>
        <a:spcAft>
          <a:spcPts val="600"/>
        </a:spcAft>
        <a:buClr>
          <a:srgbClr val="69B51B"/>
        </a:buClr>
        <a:buFont typeface="Wingdings" pitchFamily="2" charset="2"/>
        <a:buChar char="§"/>
        <a:defRPr lang="en-US" sz="2000" kern="1200" dirty="0">
          <a:solidFill>
            <a:srgbClr val="404040"/>
          </a:solidFill>
          <a:latin typeface="Arial"/>
          <a:ea typeface="+mn-ea"/>
          <a:cs typeface="Arial"/>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gradFill rotWithShape="1">
          <a:gsLst>
            <a:gs pos="0">
              <a:schemeClr val="accent3"/>
            </a:gs>
            <a:gs pos="10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Rectangle 9"/>
          <p:cNvSpPr/>
          <p:nvPr userDrawn="1"/>
        </p:nvSpPr>
        <p:spPr>
          <a:xfrm>
            <a:off x="0" y="1"/>
            <a:ext cx="12192000" cy="886691"/>
          </a:xfrm>
          <a:prstGeom prst="rect">
            <a:avLst/>
          </a:prstGeom>
          <a:gradFill>
            <a:gsLst>
              <a:gs pos="0">
                <a:schemeClr val="accent2">
                  <a:lumMod val="50000"/>
                  <a:alpha val="60000"/>
                </a:schemeClr>
              </a:gs>
              <a:gs pos="17000">
                <a:schemeClr val="accent2">
                  <a:lumMod val="50000"/>
                  <a:alpha val="0"/>
                </a:schemeClr>
              </a:gs>
              <a:gs pos="8000">
                <a:schemeClr val="accent2">
                  <a:lumMod val="90000"/>
                  <a:alpha val="60000"/>
                </a:schemeClr>
              </a:gs>
              <a:gs pos="100000">
                <a:schemeClr val="accent2">
                  <a:lumMod val="10000"/>
                  <a:alpha val="0"/>
                </a:schemeClr>
              </a:gs>
            </a:gsLst>
            <a:lin ang="5400000" scaled="0"/>
          </a:gradFill>
          <a:ln w="25400" cap="flat" cmpd="sng" algn="ctr">
            <a:noFill/>
            <a:prstDash val="solid"/>
          </a:ln>
          <a:effectLst/>
        </p:spPr>
        <p:txBody>
          <a:bodyPr rtlCol="0" anchor="ctr"/>
          <a:lstStyle/>
          <a:p>
            <a:pPr algn="ctr" defTabSz="1219170">
              <a:defRPr/>
            </a:pPr>
            <a:endParaRPr lang="en-US" sz="2400" kern="0" dirty="0">
              <a:solidFill>
                <a:prstClr val="white"/>
              </a:solidFill>
              <a:latin typeface="Arial"/>
            </a:endParaRPr>
          </a:p>
        </p:txBody>
      </p:sp>
      <p:sp>
        <p:nvSpPr>
          <p:cNvPr id="7" name="Rectangle 6"/>
          <p:cNvSpPr>
            <a:spLocks/>
          </p:cNvSpPr>
          <p:nvPr userDrawn="1"/>
        </p:nvSpPr>
        <p:spPr>
          <a:xfrm>
            <a:off x="0" y="822960"/>
            <a:ext cx="12192000" cy="603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000000"/>
              </a:solidFill>
              <a:latin typeface="Arial"/>
            </a:endParaRPr>
          </a:p>
        </p:txBody>
      </p:sp>
      <p:sp>
        <p:nvSpPr>
          <p:cNvPr id="3" name="Text Placeholder 2"/>
          <p:cNvSpPr>
            <a:spLocks noGrp="1"/>
          </p:cNvSpPr>
          <p:nvPr>
            <p:ph type="body" idx="1"/>
          </p:nvPr>
        </p:nvSpPr>
        <p:spPr>
          <a:xfrm>
            <a:off x="609600" y="1143000"/>
            <a:ext cx="109728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3048000" cy="365125"/>
          </a:xfrm>
          <a:prstGeom prst="rect">
            <a:avLst/>
          </a:prstGeom>
        </p:spPr>
        <p:txBody>
          <a:bodyPr vert="horz" lIns="91440" tIns="45720" rIns="91440" bIns="45720" rtlCol="0" anchor="t"/>
          <a:lstStyle>
            <a:lvl1pPr algn="l">
              <a:defRPr sz="1600">
                <a:solidFill>
                  <a:schemeClr val="tx1">
                    <a:lumMod val="75000"/>
                    <a:lumOff val="25000"/>
                  </a:schemeClr>
                </a:solidFill>
              </a:defRPr>
            </a:lvl1pPr>
          </a:lstStyle>
          <a:p>
            <a:pPr defTabSz="1219170"/>
            <a:fld id="{34D771CB-F9C7-4AC1-BA3D-934F0AC93CFB}" type="datetime1">
              <a:rPr lang="en-US" smtClean="0">
                <a:solidFill>
                  <a:srgbClr val="000000">
                    <a:lumMod val="75000"/>
                    <a:lumOff val="25000"/>
                  </a:srgbClr>
                </a:solidFill>
              </a:rPr>
              <a:pPr defTabSz="1219170"/>
              <a:t>5/22/2024</a:t>
            </a:fld>
            <a:endParaRPr lang="en-US" dirty="0">
              <a:solidFill>
                <a:srgbClr val="000000">
                  <a:lumMod val="75000"/>
                  <a:lumOff val="25000"/>
                </a:srgb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t"/>
          <a:lstStyle>
            <a:lvl1pPr algn="ctr">
              <a:defRPr sz="1600">
                <a:solidFill>
                  <a:schemeClr val="tx1">
                    <a:lumMod val="75000"/>
                    <a:lumOff val="25000"/>
                  </a:schemeClr>
                </a:solidFill>
              </a:defRPr>
            </a:lvl1pPr>
          </a:lstStyle>
          <a:p>
            <a:pPr defTabSz="1219170"/>
            <a:endParaRPr lang="en-US" dirty="0">
              <a:solidFill>
                <a:srgbClr val="000000">
                  <a:lumMod val="75000"/>
                  <a:lumOff val="25000"/>
                </a:srgbClr>
              </a:solidFill>
            </a:endParaRPr>
          </a:p>
        </p:txBody>
      </p:sp>
      <p:sp>
        <p:nvSpPr>
          <p:cNvPr id="6" name="Slide Number Placeholder 5"/>
          <p:cNvSpPr>
            <a:spLocks noGrp="1"/>
          </p:cNvSpPr>
          <p:nvPr>
            <p:ph type="sldNum" sz="quarter" idx="4"/>
          </p:nvPr>
        </p:nvSpPr>
        <p:spPr>
          <a:xfrm>
            <a:off x="8737600" y="6355048"/>
            <a:ext cx="2844800" cy="365125"/>
          </a:xfrm>
          <a:prstGeom prst="rect">
            <a:avLst/>
          </a:prstGeom>
        </p:spPr>
        <p:txBody>
          <a:bodyPr vert="horz" lIns="91440" tIns="45720" rIns="91440" bIns="45720" rtlCol="0" anchor="t"/>
          <a:lstStyle>
            <a:lvl1pPr algn="r">
              <a:defRPr sz="1600">
                <a:solidFill>
                  <a:schemeClr val="tx1">
                    <a:lumMod val="75000"/>
                    <a:lumOff val="25000"/>
                  </a:schemeClr>
                </a:solidFill>
              </a:defRPr>
            </a:lvl1pPr>
          </a:lstStyle>
          <a:p>
            <a:pPr defTabSz="1219170"/>
            <a:fld id="{0C8AB886-889C-40F6-BE38-11B84E1FBDDC}" type="slidenum">
              <a:rPr lang="en-US" smtClean="0">
                <a:solidFill>
                  <a:srgbClr val="000000">
                    <a:lumMod val="75000"/>
                    <a:lumOff val="25000"/>
                  </a:srgbClr>
                </a:solidFill>
              </a:rPr>
              <a:pPr defTabSz="1219170"/>
              <a:t>‹#›</a:t>
            </a:fld>
            <a:endParaRPr lang="en-US" dirty="0">
              <a:solidFill>
                <a:srgbClr val="000000">
                  <a:lumMod val="75000"/>
                  <a:lumOff val="25000"/>
                </a:srgbClr>
              </a:solidFill>
            </a:endParaRPr>
          </a:p>
        </p:txBody>
      </p:sp>
      <p:sp>
        <p:nvSpPr>
          <p:cNvPr id="2" name="Title Placeholder 1"/>
          <p:cNvSpPr>
            <a:spLocks noGrp="1"/>
          </p:cNvSpPr>
          <p:nvPr>
            <p:ph type="title"/>
          </p:nvPr>
        </p:nvSpPr>
        <p:spPr>
          <a:xfrm>
            <a:off x="609600" y="190100"/>
            <a:ext cx="10972800" cy="533400"/>
          </a:xfrm>
          <a:prstGeom prst="rect">
            <a:avLst/>
          </a:prstGeom>
          <a:noFill/>
        </p:spPr>
        <p:txBody>
          <a:bodyPr vert="horz" lIns="91440" tIns="45720" rIns="91440" bIns="45720" rtlCol="0" anchor="ctr">
            <a:noAutofit/>
          </a:bodyPr>
          <a:lstStyle/>
          <a:p>
            <a:r>
              <a:rPr lang="en-US" dirty="0"/>
              <a:t>Click to edit Master title style</a:t>
            </a:r>
          </a:p>
        </p:txBody>
      </p:sp>
      <p:sp>
        <p:nvSpPr>
          <p:cNvPr id="13" name="Rectangle 12"/>
          <p:cNvSpPr/>
          <p:nvPr userDrawn="1"/>
        </p:nvSpPr>
        <p:spPr>
          <a:xfrm>
            <a:off x="0" y="790875"/>
            <a:ext cx="12192000" cy="5486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25400" cap="flat" cmpd="sng" algn="ctr">
            <a:noFill/>
            <a:prstDash val="solid"/>
          </a:ln>
          <a:effectLst/>
        </p:spPr>
        <p:txBody>
          <a:bodyPr rtlCol="0" anchor="ctr"/>
          <a:lstStyle/>
          <a:p>
            <a:pPr algn="ctr" defTabSz="1219170">
              <a:defRPr/>
            </a:pPr>
            <a:endParaRPr lang="en-US" sz="2400" kern="0" dirty="0">
              <a:solidFill>
                <a:prstClr val="white"/>
              </a:solidFill>
              <a:latin typeface="Arial"/>
            </a:endParaRPr>
          </a:p>
        </p:txBody>
      </p:sp>
    </p:spTree>
    <p:extLst>
      <p:ext uri="{BB962C8B-B14F-4D97-AF65-F5344CB8AC3E}">
        <p14:creationId xmlns:p14="http://schemas.microsoft.com/office/powerpoint/2010/main" val="866123317"/>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hf hdr="0" ftr="0" dt="0"/>
  <p:txStyles>
    <p:titleStyle>
      <a:lvl1pPr algn="ctr" defTabSz="1219170" rtl="0" eaLnBrk="1" latinLnBrk="0" hangingPunct="1">
        <a:lnSpc>
          <a:spcPct val="80000"/>
        </a:lnSpc>
        <a:spcBef>
          <a:spcPct val="0"/>
        </a:spcBef>
        <a:buNone/>
        <a:defRPr sz="3733" b="1" kern="1200">
          <a:solidFill>
            <a:sysClr val="windowText" lastClr="000000"/>
          </a:solidFill>
          <a:effectLst/>
          <a:latin typeface="+mj-lt"/>
          <a:ea typeface="+mj-ea"/>
          <a:cs typeface="+mj-cs"/>
        </a:defRPr>
      </a:lvl1pPr>
    </p:titleStyle>
    <p:bodyStyle>
      <a:lvl1pPr marL="609585" indent="-609585" algn="l" defTabSz="1219170" rtl="0" eaLnBrk="1" latinLnBrk="0" hangingPunct="1">
        <a:lnSpc>
          <a:spcPct val="90000"/>
        </a:lnSpc>
        <a:spcBef>
          <a:spcPts val="2400"/>
        </a:spcBef>
        <a:buClr>
          <a:srgbClr val="C6121D"/>
        </a:buClr>
        <a:buFont typeface="Wingdings" charset="2"/>
        <a:buChar char="§"/>
        <a:defRPr sz="3733" kern="1200">
          <a:solidFill>
            <a:sysClr val="windowText" lastClr="000000"/>
          </a:solidFill>
          <a:latin typeface="+mn-lt"/>
          <a:ea typeface="+mn-ea"/>
          <a:cs typeface="+mn-cs"/>
        </a:defRPr>
      </a:lvl1pPr>
      <a:lvl2pPr marL="1066773" indent="-457189" algn="l" defTabSz="1219170" rtl="0" eaLnBrk="1" latinLnBrk="0" hangingPunct="1">
        <a:lnSpc>
          <a:spcPct val="90000"/>
        </a:lnSpc>
        <a:spcBef>
          <a:spcPct val="20000"/>
        </a:spcBef>
        <a:buClr>
          <a:srgbClr val="C6121D"/>
        </a:buClr>
        <a:buFont typeface="Wingdings" charset="2"/>
        <a:buChar char="§"/>
        <a:defRPr sz="3200" kern="1200">
          <a:solidFill>
            <a:sysClr val="windowText" lastClr="000000"/>
          </a:solidFill>
          <a:latin typeface="+mn-lt"/>
          <a:ea typeface="+mn-ea"/>
          <a:cs typeface="+mn-cs"/>
        </a:defRPr>
      </a:lvl2pPr>
      <a:lvl3pPr marL="1676358" indent="-457189" algn="l" defTabSz="1219170" rtl="0" eaLnBrk="1" latinLnBrk="0" hangingPunct="1">
        <a:lnSpc>
          <a:spcPct val="90000"/>
        </a:lnSpc>
        <a:spcBef>
          <a:spcPct val="20000"/>
        </a:spcBef>
        <a:buClr>
          <a:srgbClr val="C6121D"/>
        </a:buClr>
        <a:buFont typeface="Wingdings" charset="2"/>
        <a:buChar char="§"/>
        <a:defRPr sz="2667" kern="1200">
          <a:solidFill>
            <a:sysClr val="windowText" lastClr="000000"/>
          </a:solidFill>
          <a:latin typeface="+mn-lt"/>
          <a:ea typeface="+mn-ea"/>
          <a:cs typeface="+mn-cs"/>
        </a:defRPr>
      </a:lvl3pPr>
      <a:lvl4pPr marL="2209745" indent="-380990" algn="l" defTabSz="1219170" rtl="0" eaLnBrk="1" latinLnBrk="0" hangingPunct="1">
        <a:lnSpc>
          <a:spcPct val="90000"/>
        </a:lnSpc>
        <a:spcBef>
          <a:spcPct val="20000"/>
        </a:spcBef>
        <a:buClr>
          <a:srgbClr val="C6121D"/>
        </a:buClr>
        <a:buFont typeface="Wingdings" charset="2"/>
        <a:buChar char="§"/>
        <a:defRPr sz="2400" kern="1200">
          <a:solidFill>
            <a:sysClr val="windowText" lastClr="000000"/>
          </a:solidFill>
          <a:latin typeface="+mn-lt"/>
          <a:ea typeface="+mn-ea"/>
          <a:cs typeface="+mn-cs"/>
        </a:defRPr>
      </a:lvl4pPr>
      <a:lvl5pPr marL="2819330" indent="-380990" algn="l" defTabSz="1219170" rtl="0" eaLnBrk="1" latinLnBrk="0" hangingPunct="1">
        <a:lnSpc>
          <a:spcPct val="90000"/>
        </a:lnSpc>
        <a:spcBef>
          <a:spcPct val="20000"/>
        </a:spcBef>
        <a:buClr>
          <a:srgbClr val="C6121D"/>
        </a:buClr>
        <a:buFont typeface="Wingdings" charset="2"/>
        <a:buChar char="§"/>
        <a:defRPr sz="2400" kern="1200">
          <a:solidFill>
            <a:sysClr val="windowText" lastClr="000000"/>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00D15-70B6-304C-A3D0-44B07D08251A}"/>
              </a:ext>
            </a:extLst>
          </p:cNvPr>
          <p:cNvSpPr>
            <a:spLocks noGrp="1"/>
          </p:cNvSpPr>
          <p:nvPr>
            <p:ph type="sldNum" sz="quarter" idx="4"/>
          </p:nvPr>
        </p:nvSpPr>
        <p:spPr>
          <a:xfrm>
            <a:off x="11754576" y="6629400"/>
            <a:ext cx="437424" cy="228600"/>
          </a:xfrm>
          <a:prstGeom prst="rect">
            <a:avLst/>
          </a:prstGeom>
        </p:spPr>
        <p:txBody>
          <a:bodyPr vert="horz" lIns="91440" tIns="0" rIns="0" bIns="0" rtlCol="0" anchor="ctr"/>
          <a:lstStyle>
            <a:lvl1pPr algn="l">
              <a:defRPr sz="1200" b="0" i="0">
                <a:solidFill>
                  <a:schemeClr val="bg1">
                    <a:lumMod val="50000"/>
                    <a:lumOff val="50000"/>
                  </a:schemeClr>
                </a:solidFill>
                <a:latin typeface="Product Sans" panose="020B0403030502040203" pitchFamily="34" charset="0"/>
              </a:defRPr>
            </a:lvl1pPr>
          </a:lstStyle>
          <a:p>
            <a:fld id="{D60C76E7-639D-9A40-A99E-E36AB233074A}" type="slidenum">
              <a:rPr lang="en-US" smtClean="0"/>
              <a:t>‹#›</a:t>
            </a:fld>
            <a:endParaRPr lang="en-US"/>
          </a:p>
        </p:txBody>
      </p:sp>
      <p:sp>
        <p:nvSpPr>
          <p:cNvPr id="4" name="cite">
            <a:extLst>
              <a:ext uri="{FF2B5EF4-FFF2-40B4-BE49-F238E27FC236}">
                <a16:creationId xmlns:a16="http://schemas.microsoft.com/office/drawing/2014/main" id="{3EC30066-0C85-CB4B-B00D-F1B1F9AEB552}"/>
              </a:ext>
            </a:extLst>
          </p:cNvPr>
          <p:cNvSpPr txBox="1"/>
          <p:nvPr userDrawn="1"/>
        </p:nvSpPr>
        <p:spPr>
          <a:xfrm>
            <a:off x="9469120" y="6629400"/>
            <a:ext cx="2259055" cy="228600"/>
          </a:xfrm>
          <a:prstGeom prst="rect">
            <a:avLst/>
          </a:prstGeom>
          <a:noFill/>
        </p:spPr>
        <p:txBody>
          <a:bodyPr lIns="0" tIns="0" rIns="0" bIns="0" anchor="ctr" anchorCtr="0"/>
          <a:lstStyle>
            <a:lvl1pPr marL="0" indent="0" algn="l" defTabSz="914400" rtl="0" eaLnBrk="1" latinLnBrk="0" hangingPunct="1">
              <a:lnSpc>
                <a:spcPct val="90000"/>
              </a:lnSpc>
              <a:spcBef>
                <a:spcPts val="1000"/>
              </a:spcBef>
              <a:buFont typeface="Arial" panose="020B0604020202020204" pitchFamily="34" charset="0"/>
              <a:buNone/>
              <a:defRPr lang="en-US" sz="1200" b="0" i="0" kern="1200">
                <a:solidFill>
                  <a:schemeClr val="bg1">
                    <a:lumMod val="50000"/>
                    <a:lumOff val="50000"/>
                  </a:schemeClr>
                </a:solidFill>
                <a:latin typeface="Product Sans" panose="020B040303050204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pPr>
            <a:r>
              <a:rPr lang="en-US"/>
              <a:t>Google’s Markman Presentation</a:t>
            </a:r>
          </a:p>
        </p:txBody>
      </p:sp>
      <p:cxnSp>
        <p:nvCxnSpPr>
          <p:cNvPr id="8" name="Straight Connector 7">
            <a:extLst>
              <a:ext uri="{FF2B5EF4-FFF2-40B4-BE49-F238E27FC236}">
                <a16:creationId xmlns:a16="http://schemas.microsoft.com/office/drawing/2014/main" id="{C519D25D-6B02-364B-AF8C-9A7EA58621C2}"/>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A1CFF896-A299-1ACA-0E44-3A86E45B2F16}"/>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b="0" i="0">
                <a:solidFill>
                  <a:schemeClr val="tx1">
                    <a:lumMod val="50000"/>
                    <a:lumOff val="50000"/>
                  </a:schemeClr>
                </a:solidFill>
                <a:latin typeface="Product Sans" panose="020B0403030502040203" pitchFamily="34" charset="0"/>
              </a:defRPr>
            </a:lvl1pPr>
          </a:lstStyle>
          <a:p>
            <a:pPr algn="r"/>
            <a:r>
              <a:rPr lang="en-US"/>
              <a:t>DDX XX.0</a:t>
            </a:r>
          </a:p>
        </p:txBody>
      </p:sp>
    </p:spTree>
    <p:extLst>
      <p:ext uri="{BB962C8B-B14F-4D97-AF65-F5344CB8AC3E}">
        <p14:creationId xmlns:p14="http://schemas.microsoft.com/office/powerpoint/2010/main" val="3511221032"/>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 id="2147483778" r:id="rId42"/>
    <p:sldLayoutId id="2147483779" r:id="rId43"/>
    <p:sldLayoutId id="2147483780" r:id="rId44"/>
    <p:sldLayoutId id="2147483781" r:id="rId45"/>
    <p:sldLayoutId id="2147483782" r:id="rId46"/>
    <p:sldLayoutId id="2147483783" r:id="rId47"/>
    <p:sldLayoutId id="2147483784" r:id="rId48"/>
    <p:sldLayoutId id="2147483785" r:id="rId49"/>
  </p:sldLayoutIdLst>
  <p:transition>
    <p:fad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20">
          <p15:clr>
            <a:srgbClr val="F26B43"/>
          </p15:clr>
        </p15:guide>
        <p15:guide id="4" pos="7560">
          <p15:clr>
            <a:srgbClr val="F26B43"/>
          </p15:clr>
        </p15:guide>
        <p15:guide id="5" orient="horz" pos="432">
          <p15:clr>
            <a:srgbClr val="F26B43"/>
          </p15:clr>
        </p15:guide>
        <p15:guide id="6" orient="horz" pos="4176">
          <p15:clr>
            <a:srgbClr val="F26B43"/>
          </p15:clr>
        </p15:guide>
        <p15:guide id="7" orient="horz" pos="690">
          <p15:clr>
            <a:srgbClr val="F26B43"/>
          </p15:clr>
        </p15:guide>
      </p15:sldGuideLst>
    </p:ext>
  </p:extLst>
</p:sldMaster>
</file>

<file path=ppt/slideMasters/slideMaster5.xml><?xml version="1.0" encoding="utf-8"?>
<p:sldMaster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00D15-70B6-304C-A3D0-44B07D08251A}"/>
              </a:ext>
            </a:extLst>
          </p:cNvPr>
          <p:cNvSpPr>
            <a:spLocks noGrp="1"/>
          </p:cNvSpPr>
          <p:nvPr>
            <p:ph type="sldNum" sz="quarter" idx="4"/>
          </p:nvPr>
        </p:nvSpPr>
        <p:spPr>
          <a:xfrm>
            <a:off x="11754576" y="6629400"/>
            <a:ext cx="437424" cy="228600"/>
          </a:xfrm>
          <a:prstGeom prst="rect">
            <a:avLst/>
          </a:prstGeom>
        </p:spPr>
        <p:txBody>
          <a:bodyPr vert="horz" lIns="91440" tIns="0" rIns="0" bIns="0" rtlCol="0" anchor="ctr"/>
          <a:lstStyle>
            <a:lvl1pPr algn="l">
              <a:defRPr sz="1200" b="0" i="0">
                <a:solidFill>
                  <a:schemeClr val="bg1">
                    <a:lumMod val="50000"/>
                    <a:lumOff val="50000"/>
                  </a:schemeClr>
                </a:solidFill>
                <a:latin typeface="Product Sans" panose="020B0403030502040203" pitchFamily="34" charset="0"/>
              </a:defRPr>
            </a:lvl1pPr>
          </a:lstStyle>
          <a:p>
            <a:fld id="{D60C76E7-639D-9A40-A99E-E36AB233074A}" type="slidenum">
              <a:rPr lang="en-US" smtClean="0"/>
              <a:t>‹#›</a:t>
            </a:fld>
            <a:endParaRPr lang="en-US"/>
          </a:p>
        </p:txBody>
      </p:sp>
      <p:sp>
        <p:nvSpPr>
          <p:cNvPr id="4" name="cite">
            <a:extLst>
              <a:ext uri="{FF2B5EF4-FFF2-40B4-BE49-F238E27FC236}">
                <a16:creationId xmlns:a16="http://schemas.microsoft.com/office/drawing/2014/main" id="{3EC30066-0C85-CB4B-B00D-F1B1F9AEB552}"/>
              </a:ext>
            </a:extLst>
          </p:cNvPr>
          <p:cNvSpPr txBox="1"/>
          <p:nvPr userDrawn="1"/>
        </p:nvSpPr>
        <p:spPr>
          <a:xfrm>
            <a:off x="9469120" y="6629400"/>
            <a:ext cx="2259055" cy="228600"/>
          </a:xfrm>
          <a:prstGeom prst="rect">
            <a:avLst/>
          </a:prstGeom>
          <a:noFill/>
        </p:spPr>
        <p:txBody>
          <a:bodyPr lIns="0" tIns="0" rIns="0" bIns="0" anchor="ctr" anchorCtr="0"/>
          <a:lstStyle>
            <a:lvl1pPr marL="0" indent="0" algn="l" defTabSz="914400" rtl="0" eaLnBrk="1" latinLnBrk="0" hangingPunct="1">
              <a:lnSpc>
                <a:spcPct val="90000"/>
              </a:lnSpc>
              <a:spcBef>
                <a:spcPts val="1000"/>
              </a:spcBef>
              <a:buFont typeface="Arial" panose="020B0604020202020204" pitchFamily="34" charset="0"/>
              <a:buNone/>
              <a:defRPr lang="en-US" sz="1200" b="0" i="0" kern="1200">
                <a:solidFill>
                  <a:schemeClr val="bg1">
                    <a:lumMod val="50000"/>
                    <a:lumOff val="50000"/>
                  </a:schemeClr>
                </a:solidFill>
                <a:latin typeface="Product Sans" panose="020B040303050204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ct val="0"/>
              </a:spcBef>
            </a:pPr>
            <a:r>
              <a:rPr lang="en-US"/>
              <a:t>Google’s Markman Presentation</a:t>
            </a:r>
          </a:p>
        </p:txBody>
      </p:sp>
      <p:cxnSp>
        <p:nvCxnSpPr>
          <p:cNvPr id="8" name="Straight Connector 7">
            <a:extLst>
              <a:ext uri="{FF2B5EF4-FFF2-40B4-BE49-F238E27FC236}">
                <a16:creationId xmlns:a16="http://schemas.microsoft.com/office/drawing/2014/main" id="{C519D25D-6B02-364B-AF8C-9A7EA58621C2}"/>
              </a:ext>
            </a:extLst>
          </p:cNvPr>
          <p:cNvCxnSpPr/>
          <p:nvPr userDrawn="1"/>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A1CFF896-A299-1ACA-0E44-3A86E45B2F16}"/>
              </a:ext>
            </a:extLst>
          </p:cNvPr>
          <p:cNvSpPr>
            <a:spLocks noGrp="1"/>
          </p:cNvSpPr>
          <p:nvPr>
            <p:ph type="ftr" sz="quarter" idx="3"/>
          </p:nvPr>
        </p:nvSpPr>
        <p:spPr>
          <a:xfrm>
            <a:off x="10003536" y="6629400"/>
            <a:ext cx="1923607" cy="228600"/>
          </a:xfrm>
          <a:prstGeom prst="rect">
            <a:avLst/>
          </a:prstGeom>
        </p:spPr>
        <p:txBody>
          <a:bodyPr vert="horz" lIns="91440" tIns="45720" rIns="91440" bIns="45720" rtlCol="0" anchor="ctr" anchorCtr="0"/>
          <a:lstStyle>
            <a:lvl1pPr algn="ctr">
              <a:defRPr sz="1200" b="0" i="0">
                <a:solidFill>
                  <a:schemeClr val="tx1">
                    <a:lumMod val="50000"/>
                    <a:lumOff val="50000"/>
                  </a:schemeClr>
                </a:solidFill>
                <a:latin typeface="Product Sans" panose="020B0403030502040203" pitchFamily="34" charset="0"/>
              </a:defRPr>
            </a:lvl1pPr>
          </a:lstStyle>
          <a:p>
            <a:pPr algn="r"/>
            <a:r>
              <a:rPr lang="en-US"/>
              <a:t>DDX 09.0</a:t>
            </a:r>
          </a:p>
        </p:txBody>
      </p:sp>
    </p:spTree>
    <p:extLst>
      <p:ext uri="{BB962C8B-B14F-4D97-AF65-F5344CB8AC3E}">
        <p14:creationId xmlns:p14="http://schemas.microsoft.com/office/powerpoint/2010/main" val="317217453"/>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18" r:id="rId32"/>
    <p:sldLayoutId id="2147483819" r:id="rId33"/>
    <p:sldLayoutId id="2147483820" r:id="rId34"/>
    <p:sldLayoutId id="2147483821" r:id="rId35"/>
    <p:sldLayoutId id="2147483822" r:id="rId36"/>
    <p:sldLayoutId id="2147483823" r:id="rId37"/>
    <p:sldLayoutId id="2147483824" r:id="rId38"/>
    <p:sldLayoutId id="2147483825" r:id="rId39"/>
    <p:sldLayoutId id="2147483826" r:id="rId40"/>
    <p:sldLayoutId id="2147483827" r:id="rId41"/>
    <p:sldLayoutId id="2147483828" r:id="rId42"/>
    <p:sldLayoutId id="2147483829" r:id="rId43"/>
    <p:sldLayoutId id="2147483830" r:id="rId44"/>
    <p:sldLayoutId id="2147483831" r:id="rId45"/>
    <p:sldLayoutId id="2147483832" r:id="rId46"/>
    <p:sldLayoutId id="2147483833" r:id="rId47"/>
    <p:sldLayoutId id="2147483834" r:id="rId48"/>
    <p:sldLayoutId id="2147483835" r:id="rId49"/>
  </p:sldLayoutIdLst>
  <p:transition>
    <p:fade/>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20">
          <p15:clr>
            <a:srgbClr val="F26B43"/>
          </p15:clr>
        </p15:guide>
        <p15:guide id="4" pos="7560">
          <p15:clr>
            <a:srgbClr val="F26B43"/>
          </p15:clr>
        </p15:guide>
        <p15:guide id="5" orient="horz" pos="432">
          <p15:clr>
            <a:srgbClr val="F26B43"/>
          </p15:clr>
        </p15:guide>
        <p15:guide id="6" orient="horz" pos="4176">
          <p15:clr>
            <a:srgbClr val="F26B43"/>
          </p15:clr>
        </p15:guide>
        <p15:guide id="7" orient="horz" pos="69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28.png"/><Relationship Id="rId18" Type="http://schemas.openxmlformats.org/officeDocument/2006/relationships/image" Target="../media/image58.svg"/><Relationship Id="rId3" Type="http://schemas.openxmlformats.org/officeDocument/2006/relationships/image" Target="../media/image22.png"/><Relationship Id="rId21" Type="http://schemas.openxmlformats.org/officeDocument/2006/relationships/image" Target="../media/image61.svg"/><Relationship Id="rId7" Type="http://schemas.openxmlformats.org/officeDocument/2006/relationships/image" Target="../media/image25.png"/><Relationship Id="rId12" Type="http://schemas.openxmlformats.org/officeDocument/2006/relationships/image" Target="../media/image52.svg"/><Relationship Id="rId17" Type="http://schemas.openxmlformats.org/officeDocument/2006/relationships/image" Target="../media/image31.png"/><Relationship Id="rId2" Type="http://schemas.openxmlformats.org/officeDocument/2006/relationships/notesSlide" Target="../notesSlides/notesSlide13.xml"/><Relationship Id="rId16" Type="http://schemas.openxmlformats.org/officeDocument/2006/relationships/image" Target="../media/image30.png"/><Relationship Id="rId20" Type="http://schemas.openxmlformats.org/officeDocument/2006/relationships/image" Target="../media/image33.png"/><Relationship Id="rId1" Type="http://schemas.openxmlformats.org/officeDocument/2006/relationships/slideLayout" Target="../slideLayouts/slideLayout46.xml"/><Relationship Id="rId6" Type="http://schemas.openxmlformats.org/officeDocument/2006/relationships/image" Target="../media/image46.svg"/><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image" Target="../media/image50.svg"/><Relationship Id="rId19" Type="http://schemas.openxmlformats.org/officeDocument/2006/relationships/image" Target="../media/image32.png"/><Relationship Id="rId4" Type="http://schemas.openxmlformats.org/officeDocument/2006/relationships/image" Target="../media/image23.png"/><Relationship Id="rId9" Type="http://schemas.openxmlformats.org/officeDocument/2006/relationships/image" Target="../media/image26.png"/><Relationship Id="rId14" Type="http://schemas.openxmlformats.org/officeDocument/2006/relationships/image" Target="../media/image5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9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6.xml"/><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95.xml"/><Relationship Id="rId5" Type="http://schemas.openxmlformats.org/officeDocument/2006/relationships/image" Target="../media/image36.png"/><Relationship Id="rId4" Type="http://schemas.openxmlformats.org/officeDocument/2006/relationships/image" Target="../media/image35.png"/></Relationships>
</file>

<file path=ppt/slides/_rels/slide22.xml.rels>&#65279;<?xml version="1.0" encoding="utf-8"?><Relationships xmlns="http://schemas.openxmlformats.org/package/2006/relationships"><Relationship Type="http://schemas.openxmlformats.org/officeDocument/2006/relationships/image" Target="../media/image5.png" Id="rId3" /><Relationship Type="http://schemas.openxmlformats.org/officeDocument/2006/relationships/notesSlide" Target="../notesSlides/notesSlide20.xml" Id="rId2" /><Relationship Type="http://schemas.openxmlformats.org/officeDocument/2006/relationships/slideLayout" Target="../slideLayouts/slideLayout95.xml" Id="rId1" /><Relationship Type="http://schemas.openxmlformats.org/officeDocument/2006/relationships/image" Target="../media/image36.png" Id="rId11" /><Relationship Type="http://schemas.openxmlformats.org/officeDocument/2006/relationships/image" Target="../media/image35.png" Id="rId10" /><Relationship Type="http://schemas.openxmlformats.org/officeDocument/2006/relationships/image" Target="../media/image34.png" Id="rId9" /></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95.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3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7.xml"/><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7.xm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4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12.png"/></Relationships>
</file>

<file path=ppt/slides/slide1.xml><?xml version="1.0" encoding="utf-8"?>
<p:sld xmlns:m="http://schemas.openxmlformats.org/officeDocument/2006/math" xmlns:a14="http://schemas.microsoft.com/office/drawing/2010/main" xmlns:ma14="http://schemas.microsoft.com/office/mac/drawingml/2011/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935" name="Slide Number Placeholder 1" descr="" title=""/>
          <p:cNvSpPr txBox="1">
            <a:spLocks noGrp="1"/>
          </p:cNvSpPr>
          <p:nvPr>
            <p:ph type="sldNum" sz="quarter" idx="12"/>
          </p:nvPr>
        </p:nvSpPr>
        <p:spPr>
          <a:prstGeom prst="rect">
            <a:avLst/>
          </a:prstGeom>
          <a:extLst>
            <a:ext uri="{C572A759-6A51-4108-AA02-DFA0A04FC94B}">
              <ma14:wrappingTextBoxFlag xmlns:m="http://schemas.openxmlformats.org/officeDocument/2006/math" xmlns:a14="http://schemas.microsoft.com/office/drawing/2010/main" xmlns:ma14="http://schemas.microsoft.com/office/mac/drawingml/2011/main" val="1"/>
            </a:ext>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200" b="0" i="0" u="none" strike="noStrike" kern="0" cap="none" spc="0" normalizeH="0" baseline="0" noProof="0">
                <a:ln>
                  <a:noFill/>
                </a:ln>
                <a:solidFill>
                  <a:srgbClr val="808080"/>
                </a:solidFill>
                <a:effectLst/>
                <a:uLnTx/>
                <a:uFillTx/>
                <a:latin typeface="Product Sans"/>
                <a:cs typeface="Arial"/>
                <a:sym typeface="Product Sans"/>
              </a:rPr>
              <a:pPr marL="0" marR="0" lvl="0" indent="0" algn="l" defTabSz="914400" rtl="0" eaLnBrk="1" fontAlgn="auto" latinLnBrk="0" hangingPunct="0">
                <a:lnSpc>
                  <a:spcPct val="100000"/>
                </a:lnSpc>
                <a:spcBef>
                  <a:spcPts val="0"/>
                </a:spcBef>
                <a:spcAft>
                  <a:spcPts val="0"/>
                </a:spcAft>
                <a:buClrTx/>
                <a:buSzTx/>
                <a:buFontTx/>
                <a:buNone/>
                <a:tabLst/>
                <a:defRPr/>
              </a:pPr>
              <a:t>1</a:t>
            </a:fld>
            <a:endParaRPr kumimoji="0" lang="en-US" sz="1200" b="0" i="0" u="none" strike="noStrike" kern="0" cap="none" spc="0" normalizeH="0" baseline="0" noProof="0">
              <a:ln>
                <a:noFill/>
              </a:ln>
              <a:solidFill>
                <a:srgbClr val="808080"/>
              </a:solidFill>
              <a:effectLst/>
              <a:uLnTx/>
              <a:uFillTx/>
              <a:latin typeface="Product Sans"/>
              <a:cs typeface="Arial"/>
              <a:sym typeface="Product Sans"/>
            </a:endParaRPr>
          </a:p>
        </p:txBody>
      </p:sp>
      <p:sp>
        <p:nvSpPr>
          <p:cNvPr id="934" name="Text Placeholder 8" descr="" title=""/>
          <p:cNvSpPr txBox="1">
            <a:spLocks noGrp="1"/>
          </p:cNvSpPr>
          <p:nvPr>
            <p:ph type="body" sz="quarter" idx="16"/>
          </p:nvPr>
        </p:nvSpPr>
        <p:spPr>
          <a:prstGeom prst="rect">
            <a:avLst/>
          </a:prstGeom>
        </p:spPr>
        <p:txBody>
          <a:bodyPr/>
          <a:lstStyle/>
          <a:p>
            <a:r>
              <a:rPr lang="en-US" dirty="0"/>
              <a:t>PX0001, ’843 Patent, Claim 23</a:t>
            </a:r>
          </a:p>
        </p:txBody>
      </p:sp>
      <p:sp>
        <p:nvSpPr>
          <p:cNvPr id="937" name="Title 2" descr="" title=""/>
          <p:cNvSpPr txBox="1">
            <a:spLocks noGrp="1"/>
          </p:cNvSpPr>
          <p:nvPr>
            <p:ph type="title"/>
          </p:nvPr>
        </p:nvSpPr>
        <p:spPr>
          <a:xfrm>
            <a:off x="0" y="0"/>
            <a:ext cx="12191998" cy="685800"/>
          </a:xfrm>
          <a:prstGeom prst="rect">
            <a:avLst/>
          </a:prstGeom>
          <a:blipFill>
            <a:blip r:embed="rId3"/>
            <a:stretch>
              <a:fillRect/>
            </a:stretch>
          </a:blipFill>
        </p:spPr>
        <p:txBody>
          <a:bodyPr wrap="square" lIns="182880" tIns="182880" rIns="182880" bIns="0" anchor="t" anchorCtr="0"/>
          <a:lstStyle/>
          <a:p>
            <a:r>
              <a:rPr lang="en-US" dirty="0"/>
              <a:t>“First Computer Program” </a:t>
            </a:r>
            <a:endParaRPr dirty="0"/>
          </a:p>
        </p:txBody>
      </p:sp>
      <p:pic>
        <p:nvPicPr>
          <p:cNvPr id="5" name="Picture Placeholder 11" descr="" title="">
            <a:extLst>
              <a:ext uri="{FF2B5EF4-FFF2-40B4-BE49-F238E27FC236}">
                <a16:creationId xmlns:a16="http://schemas.microsoft.com/office/drawing/2014/main" id="{4769ABA4-6411-B8D2-49C9-8082F152C52D}"/>
              </a:ext>
            </a:extLst>
          </p:cNvPr>
          <p:cNvPicPr>
            <a:picLocks noGrp="1" noChangeAspect="1"/>
          </p:cNvPicPr>
          <p:nvPr>
            <p:ph type="pic" sz="quarter" idx="26"/>
          </p:nvPr>
        </p:nvPicPr>
        <p:blipFill>
          <a:blip r:embed="rId4"/>
          <a:srcRect l="80" r="80"/>
          <a:stretch/>
        </p:blipFill>
        <p:spPr>
          <a:xfrm>
            <a:off x="272061" y="3834074"/>
            <a:ext cx="2017140" cy="2614576"/>
          </a:xfrm>
          <a:prstGeom prst="rect">
            <a:avLst/>
          </a:prstGeom>
        </p:spPr>
      </p:pic>
      <p:sp>
        <p:nvSpPr>
          <p:cNvPr id="936" name="Text Placeholder 6" descr="" title=""/>
          <p:cNvSpPr>
            <a:spLocks noGrp="1"/>
          </p:cNvSpPr>
          <p:nvPr>
            <p:ph type="body" sz="quarter" idx="31"/>
          </p:nvPr>
        </p:nvSpPr>
        <p:spPr>
          <a:prstGeom prst="rect">
            <a:avLst/>
          </a:prstGeom>
          <a:extLst>
            <a:ext uri="{C572A759-6A51-4108-AA02-DFA0A04FC94B}">
              <ma14:wrappingTextBoxFlag xmlns:m="http://schemas.openxmlformats.org/officeDocument/2006/math" xmlns:a14="http://schemas.microsoft.com/office/drawing/2010/main" xmlns:ma14="http://schemas.microsoft.com/office/mac/drawingml/2011/main" val="1"/>
            </a:ext>
          </a:extLst>
        </p:spPr>
        <p:txBody>
          <a:bodyPr/>
          <a:lstStyle>
            <a:lvl1pPr>
              <a:lnSpc>
                <a:spcPct val="90000"/>
              </a:lnSpc>
              <a:spcBef>
                <a:spcPts val="1000"/>
              </a:spcBef>
            </a:lvl1pPr>
          </a:lstStyle>
          <a:p>
            <a:r>
              <a:rPr lang="en-US" dirty="0"/>
              <a:t>’843</a:t>
            </a:r>
          </a:p>
        </p:txBody>
      </p:sp>
      <p:sp>
        <p:nvSpPr>
          <p:cNvPr id="6" name="Rectangle 5" descr="" title="">
            <a:extLst>
              <a:ext uri="{FF2B5EF4-FFF2-40B4-BE49-F238E27FC236}">
                <a16:creationId xmlns:a16="http://schemas.microsoft.com/office/drawing/2014/main" id="{35E41362-27B5-0961-8DC6-4D8E61782434}"/>
              </a:ext>
            </a:extLst>
          </p:cNvPr>
          <p:cNvSpPr/>
          <p:nvPr/>
        </p:nvSpPr>
        <p:spPr>
          <a:xfrm>
            <a:off x="3051958" y="770463"/>
            <a:ext cx="8867981" cy="577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pPr marL="0" marR="0" lvl="0" indent="0" algn="l" defTabSz="914400" rtl="0" eaLnBrk="1" fontAlgn="auto" latinLnBrk="0" hangingPunct="1">
              <a:lnSpc>
                <a:spcPct val="11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23. </a:t>
            </a:r>
            <a:r>
              <a:rPr kumimoji="0" lang="en-US" sz="160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At least one non-transitory computer readable medium encoded with instructions which, when loaded on a computer, establish processes for finding data related to the contents of a document using a</a:t>
            </a:r>
            <a:r>
              <a:rPr kumimoji="0" lang="en-US" sz="1600" b="0" i="0" u="none" strike="noStrike" kern="1200" cap="none" spc="0" normalizeH="0" baseline="0" noProof="0" dirty="0">
                <a:ln>
                  <a:noFill/>
                </a:ln>
                <a:solidFill>
                  <a:srgbClr val="EB4335">
                    <a:lumMod val="75000"/>
                  </a:srgbClr>
                </a:solidFill>
                <a:effectLst/>
                <a:highlight>
                  <a:srgbClr val="FBE1D7"/>
                </a:highlight>
                <a:uLnTx/>
                <a:uFillTx/>
                <a:latin typeface="Times New Roman" panose="02020603050405020304" pitchFamily="18" charset="0"/>
                <a:cs typeface="Times New Roman" panose="02020603050405020304" pitchFamily="18" charset="0"/>
              </a:rPr>
              <a:t> first computer program </a:t>
            </a:r>
            <a:r>
              <a:rPr kumimoji="0" lang="en-US" sz="160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running on a computer, the processes comprising:</a:t>
            </a:r>
            <a:br>
              <a:rPr kumimoji="0" lang="en-US" sz="160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br>
            <a:r>
              <a:rPr kumimoji="0" lang="en-US" sz="1600" b="0" i="0" u="none" strike="noStrike" kern="1200" cap="none" spc="0" normalizeH="0" baseline="0" noProof="0" dirty="0">
                <a:ln>
                  <a:noFill/>
                </a:ln>
                <a:solidFill>
                  <a:srgbClr val="000000"/>
                </a:solidFill>
                <a:effectLst/>
                <a:highlight>
                  <a:srgbClr val="FFE94C"/>
                </a:highlight>
                <a:uLnTx/>
                <a:uFillTx/>
                <a:latin typeface="Times New Roman" panose="02020603050405020304" pitchFamily="18" charset="0"/>
                <a:cs typeface="Times New Roman" panose="02020603050405020304" pitchFamily="18" charset="0"/>
              </a:rPr>
              <a:t>displaying the document electronically using the </a:t>
            </a:r>
            <a:r>
              <a:rPr kumimoji="0" lang="en-US" sz="1600" b="0" i="0" u="none" strike="noStrike" kern="1200" cap="none" spc="0" normalizeH="0" baseline="0" noProof="0" dirty="0">
                <a:ln>
                  <a:noFill/>
                </a:ln>
                <a:solidFill>
                  <a:srgbClr val="EB4335">
                    <a:lumMod val="75000"/>
                  </a:srgbClr>
                </a:solidFill>
                <a:effectLst/>
                <a:highlight>
                  <a:srgbClr val="FBE1D7"/>
                </a:highlight>
                <a:uLnTx/>
                <a:uFillTx/>
                <a:latin typeface="Times New Roman" panose="02020603050405020304" pitchFamily="18" charset="0"/>
                <a:cs typeface="Times New Roman" panose="02020603050405020304" pitchFamily="18" charset="0"/>
              </a:rPr>
              <a:t>first computer program</a:t>
            </a:r>
            <a:r>
              <a:rPr kumimoji="0" lang="en-US" sz="1600" b="0" i="0" u="none" strike="noStrike" kern="1200" cap="none" spc="0" normalizeH="0" baseline="0" noProof="0" dirty="0">
                <a:ln>
                  <a:noFill/>
                </a:ln>
                <a:solidFill>
                  <a:srgbClr val="000000"/>
                </a:solidFill>
                <a:effectLst/>
                <a:highlight>
                  <a:srgbClr val="FFE94C"/>
                </a:highlight>
                <a:uLnTx/>
                <a:uFillTx/>
                <a:latin typeface="Times New Roman" panose="02020603050405020304" pitchFamily="18" charset="0"/>
                <a:cs typeface="Times New Roman" panose="02020603050405020304" pitchFamily="18" charset="0"/>
              </a:rPr>
              <a:t>;</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293688" marR="0" lvl="0" indent="-293688" algn="l" defTabSz="914400" rtl="0" eaLnBrk="1" fontAlgn="auto" latinLnBrk="0" hangingPunct="1">
              <a:lnSpc>
                <a:spcPct val="11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while the document is being displayed, analyzing, in a computer process, first information from </a:t>
            </a:r>
            <a:br>
              <a:rPr kumimoji="0" lang="en-US" sz="160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br>
            <a:r>
              <a:rPr kumimoji="0" lang="en-US" sz="160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the document to determine if the first information is at least one of a plurality of types of information that can be searched for in order to find second information related to the first information; </a:t>
            </a:r>
          </a:p>
          <a:p>
            <a:pPr marL="293688" marR="0" lvl="0" indent="-293688" algn="l" defTabSz="914400" rtl="0" eaLnBrk="1" fontAlgn="auto" latinLnBrk="0" hangingPunct="1">
              <a:lnSpc>
                <a:spcPct val="11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retrieving the first information; </a:t>
            </a:r>
          </a:p>
          <a:p>
            <a:pPr marL="293688" marR="0" lvl="0" indent="-293688" algn="l" defTabSz="914400" rtl="0" eaLnBrk="1" fontAlgn="auto" latinLnBrk="0" hangingPunct="1">
              <a:lnSpc>
                <a:spcPct val="11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000000"/>
                </a:solidFill>
                <a:effectLst/>
                <a:highlight>
                  <a:srgbClr val="A5E4B8"/>
                </a:highlight>
                <a:uLnTx/>
                <a:uFillTx/>
                <a:latin typeface="Times New Roman" panose="02020603050405020304" pitchFamily="18" charset="0"/>
                <a:cs typeface="Times New Roman" panose="02020603050405020304" pitchFamily="18" charset="0"/>
              </a:rPr>
              <a:t>providing an input device, configured by the</a:t>
            </a:r>
            <a:r>
              <a:rPr kumimoji="0" lang="en-US" sz="1600" b="0" i="0" u="none" strike="noStrike" kern="1200" cap="none" spc="0" normalizeH="0" baseline="0" noProof="0" dirty="0">
                <a:ln>
                  <a:noFill/>
                </a:ln>
                <a:solidFill>
                  <a:srgbClr val="EB4335">
                    <a:lumMod val="75000"/>
                  </a:srgbClr>
                </a:solidFill>
                <a:effectLst/>
                <a:highlight>
                  <a:srgbClr val="A5E4B8"/>
                </a:highlight>
                <a:uLnTx/>
                <a:uFillTx/>
                <a:latin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EB4335">
                    <a:lumMod val="75000"/>
                  </a:srgbClr>
                </a:solidFill>
                <a:effectLst/>
                <a:highlight>
                  <a:srgbClr val="FBE1D7"/>
                </a:highlight>
                <a:uLnTx/>
                <a:uFillTx/>
                <a:latin typeface="Times New Roman" panose="02020603050405020304" pitchFamily="18" charset="0"/>
                <a:cs typeface="Times New Roman" panose="02020603050405020304" pitchFamily="18" charset="0"/>
              </a:rPr>
              <a:t>first computer program</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r>
              <a:rPr kumimoji="0" lang="en-US" sz="160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 that allows a user to enter a user command to initiate an operation, the operation comprising (</a:t>
            </a:r>
            <a:r>
              <a:rPr kumimoji="0" lang="en-US" sz="1600" b="0" i="0" u="none" strike="noStrike" kern="1200" cap="none" spc="0" normalizeH="0" baseline="0" noProof="0" dirty="0" err="1">
                <a:ln>
                  <a:noFill/>
                </a:ln>
                <a:solidFill>
                  <a:srgbClr val="000000">
                    <a:alpha val="50000"/>
                  </a:srgbClr>
                </a:solidFill>
                <a:effectLst/>
                <a:uLnTx/>
                <a:uFillTx/>
                <a:latin typeface="Times New Roman" panose="02020603050405020304" pitchFamily="18" charset="0"/>
                <a:cs typeface="Times New Roman" panose="02020603050405020304" pitchFamily="18" charset="0"/>
              </a:rPr>
              <a:t>i</a:t>
            </a:r>
            <a:r>
              <a:rPr kumimoji="0" lang="en-US" sz="160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 performing a search using at least part of the first information as a search term in order to find the second information, of a specific type or types, associated with the search term in an information source external to the document, wherein the specific type or types of second information is dependent at least in part on the type or types of the first information, and (ii) performing an action using at least part of the second information; </a:t>
            </a:r>
          </a:p>
          <a:p>
            <a:pPr marL="293688" marR="0" lvl="0" indent="-293688" algn="l" defTabSz="914400" rtl="0" eaLnBrk="1" fontAlgn="auto" latinLnBrk="0" hangingPunct="1">
              <a:lnSpc>
                <a:spcPct val="11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000000"/>
                </a:solidFill>
                <a:effectLst/>
                <a:highlight>
                  <a:srgbClr val="ACE0EA"/>
                </a:highlight>
                <a:uLnTx/>
                <a:uFillTx/>
                <a:latin typeface="Times New Roman" panose="02020603050405020304" pitchFamily="18" charset="0"/>
                <a:cs typeface="Times New Roman" panose="02020603050405020304" pitchFamily="18" charset="0"/>
              </a:rPr>
              <a:t>in consequence of receipt by the </a:t>
            </a:r>
            <a:r>
              <a:rPr kumimoji="0" lang="en-US" sz="1600" b="0" i="0" u="none" strike="noStrike" kern="1200" cap="none" spc="0" normalizeH="0" baseline="0" noProof="0" dirty="0">
                <a:ln>
                  <a:noFill/>
                </a:ln>
                <a:solidFill>
                  <a:srgbClr val="EB4335">
                    <a:lumMod val="75000"/>
                  </a:srgbClr>
                </a:solidFill>
                <a:effectLst/>
                <a:highlight>
                  <a:srgbClr val="FBE1D7"/>
                </a:highlight>
                <a:uLnTx/>
                <a:uFillTx/>
                <a:latin typeface="Times New Roman" panose="02020603050405020304" pitchFamily="18" charset="0"/>
                <a:cs typeface="Times New Roman" panose="02020603050405020304" pitchFamily="18" charset="0"/>
              </a:rPr>
              <a:t>first computer program</a:t>
            </a:r>
            <a:r>
              <a:rPr kumimoji="0" lang="en-US" sz="1600" b="0" i="0" u="none" strike="noStrike" kern="1200" cap="none" spc="0" normalizeH="0" baseline="0" noProof="0" dirty="0">
                <a:ln>
                  <a:noFill/>
                </a:ln>
                <a:solidFill>
                  <a:srgbClr val="FF0000"/>
                </a:solidFill>
                <a:effectLst/>
                <a:highlight>
                  <a:srgbClr val="FBE1D7"/>
                </a:highlight>
                <a:uLnTx/>
                <a:uFillTx/>
                <a:latin typeface="Times New Roman" panose="02020603050405020304" pitchFamily="18" charset="0"/>
                <a:cs typeface="Times New Roman" panose="02020603050405020304" pitchFamily="18" charset="0"/>
              </a:rPr>
              <a:t> </a:t>
            </a:r>
            <a:r>
              <a:rPr kumimoji="0" lang="en-US" sz="1600" b="0" i="0" u="none" strike="noStrike" kern="1200" cap="none" spc="0" normalizeH="0" baseline="0" noProof="0" dirty="0">
                <a:ln>
                  <a:noFill/>
                </a:ln>
                <a:solidFill>
                  <a:srgbClr val="000000"/>
                </a:solidFill>
                <a:effectLst/>
                <a:highlight>
                  <a:srgbClr val="ACE0EA"/>
                </a:highlight>
                <a:uLnTx/>
                <a:uFillTx/>
                <a:latin typeface="Times New Roman" panose="02020603050405020304" pitchFamily="18" charset="0"/>
                <a:cs typeface="Times New Roman" panose="02020603050405020304" pitchFamily="18" charset="0"/>
              </a:rPr>
              <a:t>of the user command from the input device, causing a search for the search term</a:t>
            </a:r>
            <a:r>
              <a:rPr kumimoji="0" lang="en-US" sz="160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 in the information source, using a second computer program, </a:t>
            </a:r>
            <a:br>
              <a:rPr kumimoji="0" lang="en-US" sz="160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br>
            <a:r>
              <a:rPr kumimoji="0" lang="en-US" sz="160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in order to find second information related to the search term; and </a:t>
            </a:r>
          </a:p>
          <a:p>
            <a:pPr marL="293688" marR="0" lvl="0" indent="-293688" algn="l" defTabSz="914400" rtl="0" eaLnBrk="1" fontAlgn="auto" latinLnBrk="0" hangingPunct="1">
              <a:lnSpc>
                <a:spcPct val="110000"/>
              </a:lnSpc>
              <a:spcBef>
                <a:spcPts val="0"/>
              </a:spcBef>
              <a:spcAft>
                <a:spcPts val="300"/>
              </a:spcAft>
              <a:buClrTx/>
              <a:buSzTx/>
              <a:buFontTx/>
              <a:buNone/>
              <a:tabLst/>
              <a:defRPr/>
            </a:pPr>
            <a:r>
              <a:rPr kumimoji="0" lang="en-US" sz="160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if searching finds any second information related to the search term, performing the action using at least part of the second information, wherein the action is of a type depending at least in part on the type or types of the first information.</a:t>
            </a:r>
          </a:p>
        </p:txBody>
      </p:sp>
      <p:sp>
        <p:nvSpPr>
          <p:cNvPr id="12" name="Rounded Rectangle 11" descr="" title="">
            <a:extLst>
              <a:ext uri="{FF2B5EF4-FFF2-40B4-BE49-F238E27FC236}">
                <a16:creationId xmlns:a16="http://schemas.microsoft.com/office/drawing/2014/main" id="{13193544-B01B-C96C-727D-410DCB7A3A09}"/>
              </a:ext>
            </a:extLst>
          </p:cNvPr>
          <p:cNvSpPr/>
          <p:nvPr/>
        </p:nvSpPr>
        <p:spPr>
          <a:xfrm>
            <a:off x="7140575" y="1704975"/>
            <a:ext cx="1901825" cy="25400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13" name="Rounded Rectangle 12" descr="" title="">
            <a:extLst>
              <a:ext uri="{FF2B5EF4-FFF2-40B4-BE49-F238E27FC236}">
                <a16:creationId xmlns:a16="http://schemas.microsoft.com/office/drawing/2014/main" id="{4ABF5535-635B-E40A-C0C5-97935A979106}"/>
              </a:ext>
            </a:extLst>
          </p:cNvPr>
          <p:cNvSpPr/>
          <p:nvPr/>
        </p:nvSpPr>
        <p:spPr>
          <a:xfrm>
            <a:off x="6819900" y="3159655"/>
            <a:ext cx="1901825" cy="25400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14" name="Rounded Rectangle 13" descr="" title="">
            <a:extLst>
              <a:ext uri="{FF2B5EF4-FFF2-40B4-BE49-F238E27FC236}">
                <a16:creationId xmlns:a16="http://schemas.microsoft.com/office/drawing/2014/main" id="{181875CC-50B5-94AE-02CB-EA1FD70AC306}"/>
              </a:ext>
            </a:extLst>
          </p:cNvPr>
          <p:cNvSpPr/>
          <p:nvPr/>
        </p:nvSpPr>
        <p:spPr>
          <a:xfrm>
            <a:off x="5816600" y="4797936"/>
            <a:ext cx="1901825" cy="25400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15" name="Rounded Rectangle 14" descr="" title="">
            <a:extLst>
              <a:ext uri="{FF2B5EF4-FFF2-40B4-BE49-F238E27FC236}">
                <a16:creationId xmlns:a16="http://schemas.microsoft.com/office/drawing/2014/main" id="{13193544-B01B-C96C-727D-410DCB7A3A09}"/>
              </a:ext>
            </a:extLst>
          </p:cNvPr>
          <p:cNvSpPr/>
          <p:nvPr/>
        </p:nvSpPr>
        <p:spPr>
          <a:xfrm>
            <a:off x="10979150" y="1171575"/>
            <a:ext cx="403225" cy="232156"/>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17" name="Rounded Rectangle 16" descr="" title="">
            <a:extLst>
              <a:ext uri="{FF2B5EF4-FFF2-40B4-BE49-F238E27FC236}">
                <a16:creationId xmlns:a16="http://schemas.microsoft.com/office/drawing/2014/main" id="{13193544-B01B-C96C-727D-410DCB7A3A09}"/>
              </a:ext>
            </a:extLst>
          </p:cNvPr>
          <p:cNvSpPr/>
          <p:nvPr/>
        </p:nvSpPr>
        <p:spPr>
          <a:xfrm>
            <a:off x="3122202" y="1431899"/>
            <a:ext cx="1571717" cy="254000"/>
          </a:xfrm>
          <a:prstGeom prst="round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2" name="Footer Placeholder 1" descr="" title="">
            <a:extLst>
              <a:ext uri="{FF2B5EF4-FFF2-40B4-BE49-F238E27FC236}">
                <a16:creationId xmlns:a16="http://schemas.microsoft.com/office/drawing/2014/main" id="{FC0E1D60-7A8F-3A13-6CE1-850B6DEE1F0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Product Sans" panose="020B0403030502040203" pitchFamily="34" charset="0"/>
                <a:cs typeface="Arial"/>
              </a:rPr>
              <a:t>DDX 08.00</a:t>
            </a:r>
          </a:p>
        </p:txBody>
      </p:sp>
    </p:spTree>
    <p:extLst>
      <p:ext uri="{BB962C8B-B14F-4D97-AF65-F5344CB8AC3E}">
        <p14:creationId xmlns:p14="http://schemas.microsoft.com/office/powerpoint/2010/main" val="3364946695"/>
      </p:ext>
    </p:extLst>
  </p:cSld>
  <p:clrMapOvr>
    <a:masterClrMapping/>
  </p:clrMapOvr>
  <p:transition>
    <p:fade/>
  </p:transition>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506AE7B6-F0D7-EDA7-84C9-6F2A00F0108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7" name="Text Placeholder 6" descr="" title="">
            <a:extLst>
              <a:ext uri="{FF2B5EF4-FFF2-40B4-BE49-F238E27FC236}">
                <a16:creationId xmlns:a16="http://schemas.microsoft.com/office/drawing/2014/main" id="{343CABB4-3B2A-2015-847E-CA3262E81733}"/>
              </a:ext>
            </a:extLst>
          </p:cNvPr>
          <p:cNvSpPr>
            <a:spLocks noGrp="1"/>
          </p:cNvSpPr>
          <p:nvPr>
            <p:ph type="body" sz="quarter" idx="16"/>
          </p:nvPr>
        </p:nvSpPr>
        <p:spPr/>
        <p:txBody>
          <a:bodyPr/>
          <a:lstStyle/>
          <a:p>
            <a:r>
              <a:rPr lang="en-US" dirty="0"/>
              <a:t>DTX 1068.0002</a:t>
            </a:r>
          </a:p>
        </p:txBody>
      </p:sp>
      <p:sp>
        <p:nvSpPr>
          <p:cNvPr id="6" name="Title 5" descr="" title="">
            <a:extLst>
              <a:ext uri="{FF2B5EF4-FFF2-40B4-BE49-F238E27FC236}">
                <a16:creationId xmlns:a16="http://schemas.microsoft.com/office/drawing/2014/main" id="{1E8323A6-3F93-1DB4-8585-D12B51E1AE86}"/>
              </a:ext>
            </a:extLst>
          </p:cNvPr>
          <p:cNvSpPr>
            <a:spLocks noGrp="1"/>
          </p:cNvSpPr>
          <p:nvPr>
            <p:ph type="title"/>
          </p:nvPr>
        </p:nvSpPr>
        <p:spPr>
          <a:xfrm>
            <a:off x="0" y="0"/>
            <a:ext cx="12191998" cy="685800"/>
          </a:xfrm>
          <a:blipFill>
            <a:blip r:embed="rId3"/>
            <a:stretch>
              <a:fillRect/>
            </a:stretch>
          </a:blipFill>
        </p:spPr>
        <p:txBody>
          <a:bodyPr wrap="square" lIns="182880" tIns="182880" rIns="182880" bIns="0" anchor="t" anchorCtr="0"/>
          <a:lstStyle/>
          <a:p>
            <a:r>
              <a:rPr lang="en-US" dirty="0" err="1"/>
              <a:t>TextClassifier</a:t>
            </a:r>
            <a:r>
              <a:rPr lang="en-US" dirty="0"/>
              <a:t> in the Framework</a:t>
            </a:r>
          </a:p>
        </p:txBody>
      </p:sp>
      <p:pic>
        <p:nvPicPr>
          <p:cNvPr id="3" name="Picture 2" descr="" title="">
            <a:extLst>
              <a:ext uri="{FF2B5EF4-FFF2-40B4-BE49-F238E27FC236}">
                <a16:creationId xmlns:a16="http://schemas.microsoft.com/office/drawing/2014/main" id="{085C08A7-2D79-6002-4C72-2B218662CA57}"/>
              </a:ext>
            </a:extLst>
          </p:cNvPr>
          <p:cNvPicPr>
            <a:picLocks noChangeAspect="1"/>
          </p:cNvPicPr>
          <p:nvPr/>
        </p:nvPicPr>
        <p:blipFill rotWithShape="1">
          <a:blip r:embed="rId4"/>
          <a:srcRect l="11822" t="7223" r="29557" b="27962"/>
          <a:stretch/>
        </p:blipFill>
        <p:spPr>
          <a:xfrm>
            <a:off x="315446" y="818493"/>
            <a:ext cx="3882979" cy="5710263"/>
          </a:xfrm>
          <a:prstGeom prst="rect">
            <a:avLst/>
          </a:prstGeom>
        </p:spPr>
      </p:pic>
      <p:pic>
        <p:nvPicPr>
          <p:cNvPr id="11" name="Picture 10" descr="" title=""/>
          <p:cNvPicPr/>
          <p:nvPr/>
        </p:nvPicPr>
        <p:blipFill rotWithShape="1">
          <a:blip r:embed="rId5"/>
          <a:srcRect t="4344" r="50096" b="91953"/>
          <a:stretch/>
        </p:blipFill>
        <p:spPr bwMode="auto">
          <a:xfrm>
            <a:off x="7143041" y="-657898"/>
            <a:ext cx="4542084" cy="196137"/>
          </a:xfrm>
          <a:prstGeom prst="rect">
            <a:avLst/>
          </a:prstGeom>
          <a:ln>
            <a:noFill/>
          </a:ln>
          <a:extLst>
            <a:ext uri="{53640926-AAD7-44D8-BBD7-CCE9431645EC}">
              <a14:shadowObscured xmlns:a14="http://schemas.microsoft.com/office/drawing/2010/main"/>
            </a:ext>
          </a:extLst>
        </p:spPr>
      </p:pic>
      <p:pic>
        <p:nvPicPr>
          <p:cNvPr id="20" name="Picture 19" descr="" title=""/>
          <p:cNvPicPr/>
          <p:nvPr/>
        </p:nvPicPr>
        <p:blipFill rotWithShape="1">
          <a:blip r:embed="rId6"/>
          <a:srcRect t="3861" r="41785" b="92258"/>
          <a:stretch/>
        </p:blipFill>
        <p:spPr bwMode="auto">
          <a:xfrm>
            <a:off x="7010400" y="7205461"/>
            <a:ext cx="4807367" cy="187960"/>
          </a:xfrm>
          <a:prstGeom prst="rect">
            <a:avLst/>
          </a:prstGeom>
          <a:ln>
            <a:noFill/>
          </a:ln>
          <a:extLst>
            <a:ext uri="{53640926-AAD7-44D8-BBD7-CCE9431645EC}">
              <a14:shadowObscured xmlns:a14="http://schemas.microsoft.com/office/drawing/2010/main"/>
            </a:ext>
          </a:extLst>
        </p:spPr>
      </p:pic>
      <p:pic>
        <p:nvPicPr>
          <p:cNvPr id="4" name="Picture 3" descr="" title="">
            <a:extLst>
              <a:ext uri="{FF2B5EF4-FFF2-40B4-BE49-F238E27FC236}">
                <a16:creationId xmlns:a16="http://schemas.microsoft.com/office/drawing/2014/main" id="{830AFF61-6FE8-7F02-355D-4079CBC035DD}"/>
              </a:ext>
            </a:extLst>
          </p:cNvPr>
          <p:cNvPicPr>
            <a:picLocks noChangeAspect="1"/>
          </p:cNvPicPr>
          <p:nvPr/>
        </p:nvPicPr>
        <p:blipFill rotWithShape="1">
          <a:blip r:embed="rId7"/>
          <a:srcRect r="594"/>
          <a:stretch/>
        </p:blipFill>
        <p:spPr>
          <a:xfrm>
            <a:off x="5044099" y="1086976"/>
            <a:ext cx="6052526" cy="2586648"/>
          </a:xfrm>
          <a:prstGeom prst="rect">
            <a:avLst/>
          </a:prstGeom>
          <a:effectLst>
            <a:outerShdw blurRad="63500" algn="ctr" rotWithShape="0">
              <a:prstClr val="black">
                <a:alpha val="60000"/>
              </a:prstClr>
            </a:outerShdw>
          </a:effectLst>
        </p:spPr>
      </p:pic>
      <p:pic>
        <p:nvPicPr>
          <p:cNvPr id="5" name="Picture 4" descr="" title="">
            <a:extLst>
              <a:ext uri="{FF2B5EF4-FFF2-40B4-BE49-F238E27FC236}">
                <a16:creationId xmlns:a16="http://schemas.microsoft.com/office/drawing/2014/main" id="{48D85FE6-698D-98E2-4046-4DB63CB141C3}"/>
              </a:ext>
            </a:extLst>
          </p:cNvPr>
          <p:cNvPicPr>
            <a:picLocks noChangeAspect="1"/>
          </p:cNvPicPr>
          <p:nvPr/>
        </p:nvPicPr>
        <p:blipFill>
          <a:blip r:embed="rId8"/>
          <a:stretch>
            <a:fillRect/>
          </a:stretch>
        </p:blipFill>
        <p:spPr>
          <a:xfrm>
            <a:off x="5616914" y="4021085"/>
            <a:ext cx="5612113" cy="2541399"/>
          </a:xfrm>
          <a:prstGeom prst="rect">
            <a:avLst/>
          </a:prstGeom>
          <a:effectLst>
            <a:outerShdw blurRad="63500" algn="ctr" rotWithShape="0">
              <a:prstClr val="black">
                <a:alpha val="60000"/>
              </a:prstClr>
            </a:outerShdw>
          </a:effectLst>
        </p:spPr>
      </p:pic>
      <p:sp>
        <p:nvSpPr>
          <p:cNvPr id="16" name="Freeform 15" descr="" title="">
            <a:extLst>
              <a:ext uri="{FF2B5EF4-FFF2-40B4-BE49-F238E27FC236}">
                <a16:creationId xmlns:a16="http://schemas.microsoft.com/office/drawing/2014/main" id="{032CC3A5-0F7C-E543-6853-FE2EAE593060}"/>
              </a:ext>
            </a:extLst>
          </p:cNvPr>
          <p:cNvSpPr/>
          <p:nvPr/>
        </p:nvSpPr>
        <p:spPr>
          <a:xfrm>
            <a:off x="4330700" y="943537"/>
            <a:ext cx="2556483" cy="876987"/>
          </a:xfrm>
          <a:custGeom>
            <a:avLst/>
            <a:gdLst>
              <a:gd name="connsiteX0" fmla="*/ 0 w 3124200"/>
              <a:gd name="connsiteY0" fmla="*/ 0 h 596900"/>
              <a:gd name="connsiteX1" fmla="*/ 3124200 w 3124200"/>
              <a:gd name="connsiteY1" fmla="*/ 0 h 596900"/>
              <a:gd name="connsiteX2" fmla="*/ 3124200 w 3124200"/>
              <a:gd name="connsiteY2" fmla="*/ 596900 h 596900"/>
            </a:gdLst>
            <a:ahLst/>
            <a:cxnLst>
              <a:cxn ang="0">
                <a:pos x="connsiteX0" y="connsiteY0"/>
              </a:cxn>
              <a:cxn ang="0">
                <a:pos x="connsiteX1" y="connsiteY1"/>
              </a:cxn>
              <a:cxn ang="0">
                <a:pos x="connsiteX2" y="connsiteY2"/>
              </a:cxn>
            </a:cxnLst>
            <a:rect l="l" t="t" r="r" b="b"/>
            <a:pathLst>
              <a:path w="3124200" h="596900">
                <a:moveTo>
                  <a:pt x="0" y="0"/>
                </a:moveTo>
                <a:lnTo>
                  <a:pt x="3124200" y="0"/>
                </a:lnTo>
                <a:lnTo>
                  <a:pt x="3124200" y="596900"/>
                </a:lnTo>
              </a:path>
            </a:pathLst>
          </a:custGeom>
          <a:noFill/>
          <a:ln w="63500">
            <a:solidFill>
              <a:srgbClr val="02BDD5"/>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17" name="Freeform 16" descr="" title="">
            <a:extLst>
              <a:ext uri="{FF2B5EF4-FFF2-40B4-BE49-F238E27FC236}">
                <a16:creationId xmlns:a16="http://schemas.microsoft.com/office/drawing/2014/main" id="{26DD73F1-F47F-5400-56F0-C35973C9F70C}"/>
              </a:ext>
            </a:extLst>
          </p:cNvPr>
          <p:cNvSpPr/>
          <p:nvPr/>
        </p:nvSpPr>
        <p:spPr>
          <a:xfrm>
            <a:off x="4330699" y="1993900"/>
            <a:ext cx="2679701" cy="2698626"/>
          </a:xfrm>
          <a:custGeom>
            <a:avLst/>
            <a:gdLst>
              <a:gd name="connsiteX0" fmla="*/ 0 w 2679700"/>
              <a:gd name="connsiteY0" fmla="*/ 0 h 2489200"/>
              <a:gd name="connsiteX1" fmla="*/ 292100 w 2679700"/>
              <a:gd name="connsiteY1" fmla="*/ 0 h 2489200"/>
              <a:gd name="connsiteX2" fmla="*/ 292100 w 2679700"/>
              <a:gd name="connsiteY2" fmla="*/ 1905000 h 2489200"/>
              <a:gd name="connsiteX3" fmla="*/ 2679700 w 2679700"/>
              <a:gd name="connsiteY3" fmla="*/ 1905000 h 2489200"/>
              <a:gd name="connsiteX4" fmla="*/ 2679700 w 2679700"/>
              <a:gd name="connsiteY4" fmla="*/ 2489200 h 2489200"/>
              <a:gd name="connsiteX0" fmla="*/ 0 w 2679700"/>
              <a:gd name="connsiteY0" fmla="*/ 0 h 2569123"/>
              <a:gd name="connsiteX1" fmla="*/ 292100 w 2679700"/>
              <a:gd name="connsiteY1" fmla="*/ 0 h 2569123"/>
              <a:gd name="connsiteX2" fmla="*/ 292100 w 2679700"/>
              <a:gd name="connsiteY2" fmla="*/ 1905000 h 2569123"/>
              <a:gd name="connsiteX3" fmla="*/ 2679700 w 2679700"/>
              <a:gd name="connsiteY3" fmla="*/ 1905000 h 2569123"/>
              <a:gd name="connsiteX4" fmla="*/ 2674192 w 2679700"/>
              <a:gd name="connsiteY4" fmla="*/ 2569123 h 2569123"/>
              <a:gd name="connsiteX0" fmla="*/ 0 w 2679700"/>
              <a:gd name="connsiteY0" fmla="*/ 0 h 2728065"/>
              <a:gd name="connsiteX1" fmla="*/ 292100 w 2679700"/>
              <a:gd name="connsiteY1" fmla="*/ 0 h 2728065"/>
              <a:gd name="connsiteX2" fmla="*/ 292100 w 2679700"/>
              <a:gd name="connsiteY2" fmla="*/ 1905000 h 2728065"/>
              <a:gd name="connsiteX3" fmla="*/ 2679700 w 2679700"/>
              <a:gd name="connsiteY3" fmla="*/ 1905000 h 2728065"/>
              <a:gd name="connsiteX4" fmla="*/ 2674192 w 2679700"/>
              <a:gd name="connsiteY4" fmla="*/ 2728065 h 2728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700" h="2728065">
                <a:moveTo>
                  <a:pt x="0" y="0"/>
                </a:moveTo>
                <a:lnTo>
                  <a:pt x="292100" y="0"/>
                </a:lnTo>
                <a:lnTo>
                  <a:pt x="292100" y="1905000"/>
                </a:lnTo>
                <a:lnTo>
                  <a:pt x="2679700" y="1905000"/>
                </a:lnTo>
                <a:cubicBezTo>
                  <a:pt x="2679700" y="2099733"/>
                  <a:pt x="2674192" y="2533332"/>
                  <a:pt x="2674192" y="2728065"/>
                </a:cubicBezTo>
              </a:path>
            </a:pathLst>
          </a:custGeom>
          <a:noFill/>
          <a:ln w="63500">
            <a:solidFill>
              <a:srgbClr val="8BC34A"/>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8" name="Rounded Rectangle 7" descr="" title="">
            <a:extLst>
              <a:ext uri="{FF2B5EF4-FFF2-40B4-BE49-F238E27FC236}">
                <a16:creationId xmlns:a16="http://schemas.microsoft.com/office/drawing/2014/main" id="{ACAAE60E-6C6F-F1E4-6FF2-6295233F53FF}"/>
              </a:ext>
            </a:extLst>
          </p:cNvPr>
          <p:cNvSpPr/>
          <p:nvPr/>
        </p:nvSpPr>
        <p:spPr>
          <a:xfrm flipH="1">
            <a:off x="9750207" y="4727104"/>
            <a:ext cx="726086" cy="171153"/>
          </a:xfrm>
          <a:prstGeom prst="roundRect">
            <a:avLst>
              <a:gd name="adj" fmla="val 3498"/>
            </a:avLst>
          </a:prstGeom>
          <a:solidFill>
            <a:schemeClr val="bg1">
              <a:alpha val="0"/>
            </a:schemeClr>
          </a:solidFill>
          <a:ln w="38100">
            <a:solidFill>
              <a:schemeClr val="accent3"/>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9" name="Footer Placeholder 8" descr="" title="">
            <a:extLst>
              <a:ext uri="{FF2B5EF4-FFF2-40B4-BE49-F238E27FC236}">
                <a16:creationId xmlns:a16="http://schemas.microsoft.com/office/drawing/2014/main" id="{B0D53E4E-E169-7451-CEA4-CBB68A9B0E5C}"/>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08.0</a:t>
            </a:r>
          </a:p>
        </p:txBody>
      </p:sp>
    </p:spTree>
    <p:extLst>
      <p:ext uri="{BB962C8B-B14F-4D97-AF65-F5344CB8AC3E}">
        <p14:creationId xmlns:p14="http://schemas.microsoft.com/office/powerpoint/2010/main" val="2696308955"/>
      </p:ext>
    </p:extLst>
  </p:cSld>
  <p:clrMapOvr>
    <a:masterClrMapping/>
  </p:clrMapOvr>
  <p:transition>
    <p:fade/>
  </p:transition>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0" name="Text Placeholder 9" descr="" title="">
            <a:extLst>
              <a:ext uri="{FF2B5EF4-FFF2-40B4-BE49-F238E27FC236}">
                <a16:creationId xmlns:a16="http://schemas.microsoft.com/office/drawing/2014/main" id="{90186F9F-3799-4B05-A027-C772F7AB12CA}"/>
              </a:ext>
            </a:extLst>
          </p:cNvPr>
          <p:cNvSpPr>
            <a:spLocks noGrp="1"/>
          </p:cNvSpPr>
          <p:nvPr>
            <p:ph type="body" sz="quarter" idx="30"/>
          </p:nvPr>
        </p:nvSpPr>
        <p:spPr>
          <a:xfrm>
            <a:off x="227277" y="4937760"/>
            <a:ext cx="2049856" cy="830997"/>
          </a:xfrm>
        </p:spPr>
        <p:txBody>
          <a:bodyPr/>
          <a:lstStyle/>
          <a:p>
            <a:r>
              <a:rPr lang="en-US" dirty="0"/>
              <a:t>Android Developer: Application Fundamentals</a:t>
            </a:r>
          </a:p>
        </p:txBody>
      </p:sp>
      <p:sp>
        <p:nvSpPr>
          <p:cNvPr id="2" name="Slide Number Placeholder 1" descr="" title="">
            <a:extLst>
              <a:ext uri="{FF2B5EF4-FFF2-40B4-BE49-F238E27FC236}">
                <a16:creationId xmlns:a16="http://schemas.microsoft.com/office/drawing/2014/main" id="{4234595E-05B3-7450-B341-45DFB74D5CC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3" name="Text Placeholder 2" descr="" title="">
            <a:extLst>
              <a:ext uri="{FF2B5EF4-FFF2-40B4-BE49-F238E27FC236}">
                <a16:creationId xmlns:a16="http://schemas.microsoft.com/office/drawing/2014/main" id="{4EDC3AD0-44F0-B541-783A-943A0431BFB8}"/>
              </a:ext>
            </a:extLst>
          </p:cNvPr>
          <p:cNvSpPr>
            <a:spLocks noGrp="1"/>
          </p:cNvSpPr>
          <p:nvPr>
            <p:ph type="body" sz="quarter" idx="16"/>
          </p:nvPr>
        </p:nvSpPr>
        <p:spPr/>
        <p:txBody>
          <a:bodyPr/>
          <a:lstStyle/>
          <a:p>
            <a:r>
              <a:rPr lang="en-US" dirty="0"/>
              <a:t>PX0169, </a:t>
            </a:r>
            <a:r>
              <a:rPr lang="en-US" i="1" dirty="0"/>
              <a:t>Application Fundamentals - Android Developers</a:t>
            </a:r>
          </a:p>
        </p:txBody>
      </p:sp>
      <p:sp>
        <p:nvSpPr>
          <p:cNvPr id="6" name="Title 5" descr="" title="">
            <a:extLst>
              <a:ext uri="{FF2B5EF4-FFF2-40B4-BE49-F238E27FC236}">
                <a16:creationId xmlns:a16="http://schemas.microsoft.com/office/drawing/2014/main" id="{757318AF-45A6-8636-D8A5-ACFD73BDCEFB}"/>
              </a:ext>
            </a:extLst>
          </p:cNvPr>
          <p:cNvSpPr>
            <a:spLocks noGrp="1"/>
          </p:cNvSpPr>
          <p:nvPr>
            <p:ph type="title"/>
          </p:nvPr>
        </p:nvSpPr>
        <p:spPr>
          <a:xfrm>
            <a:off x="0" y="0"/>
            <a:ext cx="12191998" cy="685800"/>
          </a:xfrm>
          <a:blipFill>
            <a:blip r:embed="rId3"/>
            <a:stretch>
              <a:fillRect/>
            </a:stretch>
          </a:blipFill>
        </p:spPr>
        <p:txBody>
          <a:bodyPr wrap="square" lIns="182880" tIns="182880" rIns="182880" bIns="0" anchor="t" anchorCtr="0"/>
          <a:lstStyle/>
          <a:p>
            <a:r>
              <a:rPr lang="en-US" dirty="0"/>
              <a:t>Application Packages (APKs) Contain All the Content of an Android App</a:t>
            </a:r>
          </a:p>
        </p:txBody>
      </p:sp>
      <p:sp>
        <p:nvSpPr>
          <p:cNvPr id="11" name="Rectangle 10" descr="" title="">
            <a:extLst>
              <a:ext uri="{FF2B5EF4-FFF2-40B4-BE49-F238E27FC236}">
                <a16:creationId xmlns:a16="http://schemas.microsoft.com/office/drawing/2014/main" id="{00E5AFB5-1F55-F6CD-E69F-82D3F1C20A8E}"/>
              </a:ext>
            </a:extLst>
          </p:cNvPr>
          <p:cNvSpPr/>
          <p:nvPr/>
        </p:nvSpPr>
        <p:spPr>
          <a:xfrm>
            <a:off x="5613399" y="3962400"/>
            <a:ext cx="6127975" cy="292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12" name="Rectangle 11" descr="" title="">
            <a:extLst>
              <a:ext uri="{FF2B5EF4-FFF2-40B4-BE49-F238E27FC236}">
                <a16:creationId xmlns:a16="http://schemas.microsoft.com/office/drawing/2014/main" id="{A6F34D2B-8F0E-085D-F92E-51F8B4AE3B1D}"/>
              </a:ext>
            </a:extLst>
          </p:cNvPr>
          <p:cNvSpPr/>
          <p:nvPr/>
        </p:nvSpPr>
        <p:spPr>
          <a:xfrm>
            <a:off x="2852735" y="4225924"/>
            <a:ext cx="5033963" cy="368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pic>
        <p:nvPicPr>
          <p:cNvPr id="17" name="Picture 16" descr="" title="">
            <a:extLst>
              <a:ext uri="{FF2B5EF4-FFF2-40B4-BE49-F238E27FC236}">
                <a16:creationId xmlns:a16="http://schemas.microsoft.com/office/drawing/2014/main" id="{CC50B495-E1FB-FF7E-6860-8B6295A0FA9B}"/>
              </a:ext>
            </a:extLst>
          </p:cNvPr>
          <p:cNvPicPr>
            <a:picLocks noChangeAspect="1"/>
          </p:cNvPicPr>
          <p:nvPr/>
        </p:nvPicPr>
        <p:blipFill rotWithShape="1">
          <a:blip r:embed="rId4">
            <a:clrChange>
              <a:clrFrom>
                <a:srgbClr val="FFFFFF"/>
              </a:clrFrom>
              <a:clrTo>
                <a:srgbClr val="FFFFFF">
                  <a:alpha val="0"/>
                </a:srgbClr>
              </a:clrTo>
            </a:clrChange>
          </a:blip>
          <a:srcRect l="6193" t="8541" r="5965" b="79167"/>
          <a:stretch/>
        </p:blipFill>
        <p:spPr>
          <a:xfrm>
            <a:off x="2824455" y="2527379"/>
            <a:ext cx="9093999" cy="2095881"/>
          </a:xfrm>
          <a:prstGeom prst="rect">
            <a:avLst/>
          </a:prstGeom>
        </p:spPr>
      </p:pic>
      <p:pic>
        <p:nvPicPr>
          <p:cNvPr id="13" name="Picture 12" descr="" title="">
            <a:extLst>
              <a:ext uri="{FF2B5EF4-FFF2-40B4-BE49-F238E27FC236}">
                <a16:creationId xmlns:a16="http://schemas.microsoft.com/office/drawing/2014/main" id="{217C22EB-63F7-AF1C-C53C-9073C6CB1160}"/>
              </a:ext>
            </a:extLst>
          </p:cNvPr>
          <p:cNvPicPr>
            <a:picLocks noChangeAspect="1"/>
          </p:cNvPicPr>
          <p:nvPr/>
        </p:nvPicPr>
        <p:blipFill rotWithShape="1">
          <a:blip r:embed="rId5"/>
          <a:srcRect b="1233"/>
          <a:stretch/>
        </p:blipFill>
        <p:spPr>
          <a:xfrm>
            <a:off x="458556" y="2117137"/>
            <a:ext cx="1606727" cy="2623109"/>
          </a:xfrm>
          <a:prstGeom prst="rect">
            <a:avLst/>
          </a:prstGeom>
        </p:spPr>
      </p:pic>
      <p:sp>
        <p:nvSpPr>
          <p:cNvPr id="4" name="Footer Placeholder 3" descr="" title="">
            <a:extLst>
              <a:ext uri="{FF2B5EF4-FFF2-40B4-BE49-F238E27FC236}">
                <a16:creationId xmlns:a16="http://schemas.microsoft.com/office/drawing/2014/main" id="{DD56337A-7049-1C1D-071A-6D8EE8A5BA98}"/>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08.0</a:t>
            </a:r>
          </a:p>
        </p:txBody>
      </p:sp>
    </p:spTree>
    <p:extLst>
      <p:ext uri="{BB962C8B-B14F-4D97-AF65-F5344CB8AC3E}">
        <p14:creationId xmlns:p14="http://schemas.microsoft.com/office/powerpoint/2010/main" val="129871018"/>
      </p:ext>
    </p:extLst>
  </p:cSld>
  <p:clrMapOvr>
    <a:masterClrMapping/>
  </p:clrMapOvr>
  <p:transition>
    <p:fade/>
  </p:transition>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4234595E-05B3-7450-B341-45DFB74D5CC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4" name="Title 3" descr="" title="">
            <a:extLst>
              <a:ext uri="{FF2B5EF4-FFF2-40B4-BE49-F238E27FC236}">
                <a16:creationId xmlns:a16="http://schemas.microsoft.com/office/drawing/2014/main" id="{DF8BB0F6-B1F4-DE09-BF1C-F2351735CF34}"/>
              </a:ext>
            </a:extLst>
          </p:cNvPr>
          <p:cNvSpPr>
            <a:spLocks noGrp="1"/>
          </p:cNvSpPr>
          <p:nvPr>
            <p:ph type="title"/>
          </p:nvPr>
        </p:nvSpPr>
        <p:spPr>
          <a:xfrm>
            <a:off x="0" y="0"/>
            <a:ext cx="12191998" cy="685800"/>
          </a:xfrm>
          <a:blipFill>
            <a:blip r:embed="rId3"/>
            <a:stretch>
              <a:fillRect/>
            </a:stretch>
          </a:blipFill>
        </p:spPr>
        <p:txBody>
          <a:bodyPr wrap="square" lIns="182880" tIns="182880" rIns="182880" bIns="0" anchor="t" anchorCtr="0"/>
          <a:lstStyle/>
          <a:p>
            <a:r>
              <a:rPr lang="en-US" dirty="0"/>
              <a:t>Application Packages Analysis</a:t>
            </a:r>
          </a:p>
        </p:txBody>
      </p:sp>
      <p:pic>
        <p:nvPicPr>
          <p:cNvPr id="5" name="Picture 4" descr=""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368" y="676657"/>
            <a:ext cx="8586216" cy="6066955"/>
          </a:xfrm>
          <a:prstGeom prst="rect">
            <a:avLst/>
          </a:prstGeom>
        </p:spPr>
      </p:pic>
      <p:sp>
        <p:nvSpPr>
          <p:cNvPr id="6" name="Footer Placeholder 5" descr="" title="">
            <a:extLst>
              <a:ext uri="{FF2B5EF4-FFF2-40B4-BE49-F238E27FC236}">
                <a16:creationId xmlns:a16="http://schemas.microsoft.com/office/drawing/2014/main" id="{85E3C900-B610-3DA1-8441-5D60AF955B8F}"/>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08.0</a:t>
            </a:r>
          </a:p>
        </p:txBody>
      </p:sp>
    </p:spTree>
    <p:extLst>
      <p:ext uri="{BB962C8B-B14F-4D97-AF65-F5344CB8AC3E}">
        <p14:creationId xmlns:p14="http://schemas.microsoft.com/office/powerpoint/2010/main" val="534141535"/>
      </p:ext>
    </p:extLst>
  </p:cSld>
  <p:clrMapOvr>
    <a:masterClrMapping/>
  </p:clrMapOvr>
  <p:transition>
    <p:fade/>
  </p:transition>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4234595E-05B3-7450-B341-45DFB74D5CC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4" name="Title 3" descr="" title="">
            <a:extLst>
              <a:ext uri="{FF2B5EF4-FFF2-40B4-BE49-F238E27FC236}">
                <a16:creationId xmlns:a16="http://schemas.microsoft.com/office/drawing/2014/main" id="{DF8BB0F6-B1F4-DE09-BF1C-F2351735CF34}"/>
              </a:ext>
            </a:extLst>
          </p:cNvPr>
          <p:cNvSpPr>
            <a:spLocks noGrp="1"/>
          </p:cNvSpPr>
          <p:nvPr>
            <p:ph type="title"/>
          </p:nvPr>
        </p:nvSpPr>
        <p:spPr/>
        <p:txBody>
          <a:bodyPr/>
          <a:lstStyle/>
          <a:p>
            <a:r>
              <a:rPr lang="en-US" dirty="0"/>
              <a:t>Application Packages Analysis</a:t>
            </a:r>
          </a:p>
        </p:txBody>
      </p:sp>
      <p:sp>
        <p:nvSpPr>
          <p:cNvPr id="5" name="Footer Placeholder 4" descr="" title="">
            <a:extLst>
              <a:ext uri="{FF2B5EF4-FFF2-40B4-BE49-F238E27FC236}">
                <a16:creationId xmlns:a16="http://schemas.microsoft.com/office/drawing/2014/main" id="{F721E819-1A66-6249-8E61-B0DE02494F23}"/>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08.0</a:t>
            </a:r>
          </a:p>
        </p:txBody>
      </p:sp>
      <p:pic>
        <p:nvPicPr>
          <p:cNvPr id="8" name="Picture 7" descr="" title="">
            <a:extLst>
              <a:ext uri="{FF2B5EF4-FFF2-40B4-BE49-F238E27FC236}">
                <a16:creationId xmlns:a16="http://schemas.microsoft.com/office/drawing/2014/main" id="{312DAB43-7952-BA4C-3F3B-D32683A5D5A7}"/>
              </a:ext>
            </a:extLst>
          </p:cNvPr>
          <p:cNvPicPr>
            <a:picLocks noChangeAspect="1"/>
          </p:cNvPicPr>
          <p:nvPr/>
        </p:nvPicPr>
        <p:blipFill>
          <a:blip r:embed="rId3"/>
          <a:stretch>
            <a:fillRect/>
          </a:stretch>
        </p:blipFill>
        <p:spPr>
          <a:xfrm>
            <a:off x="2209800" y="685800"/>
            <a:ext cx="7772400" cy="6202827"/>
          </a:xfrm>
          <a:prstGeom prst="rect">
            <a:avLst/>
          </a:prstGeom>
        </p:spPr>
      </p:pic>
    </p:spTree>
    <p:extLst>
      <p:ext uri="{BB962C8B-B14F-4D97-AF65-F5344CB8AC3E}">
        <p14:creationId xmlns:p14="http://schemas.microsoft.com/office/powerpoint/2010/main" val="744940015"/>
      </p:ext>
    </p:extLst>
  </p:cSld>
  <p:clrMapOvr>
    <a:masterClrMapping/>
  </p:clrMapOvr>
  <p:transition>
    <p:fade/>
  </p:transition>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4234595E-05B3-7450-B341-45DFB74D5CC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4" name="Title 3" descr="" title="">
            <a:extLst>
              <a:ext uri="{FF2B5EF4-FFF2-40B4-BE49-F238E27FC236}">
                <a16:creationId xmlns:a16="http://schemas.microsoft.com/office/drawing/2014/main" id="{DF8BB0F6-B1F4-DE09-BF1C-F2351735CF34}"/>
              </a:ext>
            </a:extLst>
          </p:cNvPr>
          <p:cNvSpPr>
            <a:spLocks noGrp="1"/>
          </p:cNvSpPr>
          <p:nvPr>
            <p:ph type="title"/>
          </p:nvPr>
        </p:nvSpPr>
        <p:spPr/>
        <p:txBody>
          <a:bodyPr/>
          <a:lstStyle/>
          <a:p>
            <a:r>
              <a:rPr lang="en-US" dirty="0"/>
              <a:t>Application Packages Analysis</a:t>
            </a:r>
          </a:p>
        </p:txBody>
      </p:sp>
      <p:sp>
        <p:nvSpPr>
          <p:cNvPr id="5" name="Footer Placeholder 4" descr="" title="">
            <a:extLst>
              <a:ext uri="{FF2B5EF4-FFF2-40B4-BE49-F238E27FC236}">
                <a16:creationId xmlns:a16="http://schemas.microsoft.com/office/drawing/2014/main" id="{F721E819-1A66-6249-8E61-B0DE02494F23}"/>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08.0</a:t>
            </a:r>
          </a:p>
        </p:txBody>
      </p:sp>
      <p:pic>
        <p:nvPicPr>
          <p:cNvPr id="8" name="Picture 7" descr="" title="">
            <a:extLst>
              <a:ext uri="{FF2B5EF4-FFF2-40B4-BE49-F238E27FC236}">
                <a16:creationId xmlns:a16="http://schemas.microsoft.com/office/drawing/2014/main" id="{71408667-AB06-93B3-CC76-163109CE0B64}"/>
              </a:ext>
            </a:extLst>
          </p:cNvPr>
          <p:cNvPicPr>
            <a:picLocks noChangeAspect="1"/>
          </p:cNvPicPr>
          <p:nvPr/>
        </p:nvPicPr>
        <p:blipFill>
          <a:blip r:embed="rId3"/>
          <a:stretch>
            <a:fillRect/>
          </a:stretch>
        </p:blipFill>
        <p:spPr>
          <a:xfrm>
            <a:off x="2208276" y="692648"/>
            <a:ext cx="7772400" cy="6165352"/>
          </a:xfrm>
          <a:prstGeom prst="rect">
            <a:avLst/>
          </a:prstGeom>
        </p:spPr>
      </p:pic>
    </p:spTree>
    <p:extLst>
      <p:ext uri="{BB962C8B-B14F-4D97-AF65-F5344CB8AC3E}">
        <p14:creationId xmlns:p14="http://schemas.microsoft.com/office/powerpoint/2010/main" val="1573872073"/>
      </p:ext>
    </p:extLst>
  </p:cSld>
  <p:clrMapOvr>
    <a:masterClrMapping/>
  </p:clrMapOvr>
  <p:transition>
    <p:fade/>
  </p:transition>
</p:sld>
</file>

<file path=ppt/slides/slide15.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4234595E-05B3-7450-B341-45DFB74D5CC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4" name="Title 3" descr="" title="">
            <a:extLst>
              <a:ext uri="{FF2B5EF4-FFF2-40B4-BE49-F238E27FC236}">
                <a16:creationId xmlns:a16="http://schemas.microsoft.com/office/drawing/2014/main" id="{DF8BB0F6-B1F4-DE09-BF1C-F2351735CF34}"/>
              </a:ext>
            </a:extLst>
          </p:cNvPr>
          <p:cNvSpPr>
            <a:spLocks noGrp="1"/>
          </p:cNvSpPr>
          <p:nvPr>
            <p:ph type="title"/>
          </p:nvPr>
        </p:nvSpPr>
        <p:spPr>
          <a:xfrm>
            <a:off x="0" y="-11"/>
            <a:ext cx="12191998" cy="685800"/>
          </a:xfrm>
        </p:spPr>
        <p:txBody>
          <a:bodyPr/>
          <a:lstStyle/>
          <a:p>
            <a:r>
              <a:rPr lang="en-US" dirty="0"/>
              <a:t>Application Packages Analysis Tool Used for All Apps</a:t>
            </a:r>
          </a:p>
        </p:txBody>
      </p:sp>
      <p:sp>
        <p:nvSpPr>
          <p:cNvPr id="7" name="Rectangle 6" descr="" title="">
            <a:extLst>
              <a:ext uri="{FF2B5EF4-FFF2-40B4-BE49-F238E27FC236}">
                <a16:creationId xmlns:a16="http://schemas.microsoft.com/office/drawing/2014/main" id="{39CA96D9-37F0-6FC2-13AA-48C3898C9ADB}"/>
              </a:ext>
            </a:extLst>
          </p:cNvPr>
          <p:cNvSpPr/>
          <p:nvPr/>
        </p:nvSpPr>
        <p:spPr>
          <a:xfrm>
            <a:off x="9136206" y="685800"/>
            <a:ext cx="3055792" cy="5943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8" name="Rectangle 4" descr="" title="">
            <a:extLst>
              <a:ext uri="{FF2B5EF4-FFF2-40B4-BE49-F238E27FC236}">
                <a16:creationId xmlns:a16="http://schemas.microsoft.com/office/drawing/2014/main" id="{C1240353-ED82-8601-F688-2B1B6F891B45}"/>
              </a:ext>
            </a:extLst>
          </p:cNvPr>
          <p:cNvSpPr>
            <a:spLocks noChangeArrowheads="1"/>
          </p:cNvSpPr>
          <p:nvPr/>
        </p:nvSpPr>
        <p:spPr bwMode="auto">
          <a:xfrm>
            <a:off x="9420732" y="1586097"/>
            <a:ext cx="2286383" cy="414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lumMod val="75000"/>
                    <a:lumOff val="25000"/>
                  </a:srgbClr>
                </a:solidFill>
                <a:effectLst/>
                <a:uLnTx/>
                <a:uFillTx/>
                <a:latin typeface="Product Sans" panose="020B0403030502040203" pitchFamily="34" charset="0"/>
                <a:cs typeface="Arial"/>
              </a:rPr>
              <a:t>Chrome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lumMod val="75000"/>
                    <a:lumOff val="25000"/>
                  </a:srgbClr>
                </a:solidFill>
                <a:effectLst/>
                <a:uLnTx/>
                <a:uFillTx/>
                <a:latin typeface="Product Sans" panose="020B0403030502040203" pitchFamily="34" charset="0"/>
                <a:cs typeface="Arial"/>
              </a:rPr>
              <a:t>Sheets </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lumMod val="75000"/>
                    <a:lumOff val="25000"/>
                  </a:srgbClr>
                </a:solidFill>
                <a:effectLst/>
                <a:uLnTx/>
                <a:uFillTx/>
                <a:latin typeface="Product Sans" panose="020B0403030502040203" pitchFamily="34" charset="0"/>
                <a:cs typeface="Arial"/>
              </a:rPr>
              <a:t>Contacts </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lumMod val="75000"/>
                    <a:lumOff val="25000"/>
                  </a:srgbClr>
                </a:solidFill>
                <a:effectLst/>
                <a:uLnTx/>
                <a:uFillTx/>
                <a:latin typeface="Product Sans" panose="020B0403030502040203" pitchFamily="34" charset="0"/>
                <a:cs typeface="Arial"/>
              </a:rPr>
              <a:t>Docs</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lumMod val="75000"/>
                    <a:lumOff val="25000"/>
                  </a:srgbClr>
                </a:solidFill>
                <a:effectLst/>
                <a:uLnTx/>
                <a:uFillTx/>
                <a:latin typeface="Product Sans" panose="020B0403030502040203" pitchFamily="34" charset="0"/>
                <a:cs typeface="Arial"/>
              </a:rPr>
              <a:t>Calendar </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lumMod val="75000"/>
                    <a:lumOff val="25000"/>
                  </a:srgbClr>
                </a:solidFill>
                <a:effectLst/>
                <a:uLnTx/>
                <a:uFillTx/>
                <a:latin typeface="Product Sans" panose="020B0403030502040203" pitchFamily="34" charset="0"/>
                <a:cs typeface="Arial"/>
              </a:rPr>
              <a:t>Keep </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lumMod val="75000"/>
                    <a:lumOff val="25000"/>
                  </a:srgbClr>
                </a:solidFill>
                <a:effectLst/>
                <a:uLnTx/>
                <a:uFillTx/>
                <a:latin typeface="Product Sans" panose="020B0403030502040203" pitchFamily="34" charset="0"/>
                <a:cs typeface="Arial"/>
              </a:rPr>
              <a:t>Messages/Messaging</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lumMod val="75000"/>
                    <a:lumOff val="25000"/>
                  </a:srgbClr>
                </a:solidFill>
                <a:effectLst/>
                <a:uLnTx/>
                <a:uFillTx/>
                <a:latin typeface="Product Sans" panose="020B0403030502040203" pitchFamily="34" charset="0"/>
                <a:cs typeface="Arial"/>
              </a:rPr>
              <a:t>Inbox</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lumMod val="75000"/>
                    <a:lumOff val="25000"/>
                  </a:srgbClr>
                </a:solidFill>
                <a:effectLst/>
                <a:uLnTx/>
                <a:uFillTx/>
                <a:latin typeface="Product Sans" panose="020B0403030502040203" pitchFamily="34" charset="0"/>
                <a:cs typeface="Arial"/>
              </a:rPr>
              <a:t>Tasks</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lumMod val="75000"/>
                    <a:lumOff val="25000"/>
                  </a:srgbClr>
                </a:solidFill>
                <a:effectLst/>
                <a:uLnTx/>
                <a:uFillTx/>
                <a:latin typeface="Product Sans" panose="020B0403030502040203" pitchFamily="34" charset="0"/>
                <a:cs typeface="Arial"/>
              </a:rPr>
              <a:t>Hangouts</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lumMod val="75000"/>
                    <a:lumOff val="25000"/>
                  </a:srgbClr>
                </a:solidFill>
                <a:effectLst/>
                <a:uLnTx/>
                <a:uFillTx/>
                <a:latin typeface="Product Sans" panose="020B0403030502040203" pitchFamily="34" charset="0"/>
                <a:cs typeface="Arial"/>
              </a:rPr>
              <a:t>Slides</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lumMod val="75000"/>
                    <a:lumOff val="25000"/>
                  </a:srgbClr>
                </a:solidFill>
                <a:effectLst/>
                <a:uLnTx/>
                <a:uFillTx/>
                <a:latin typeface="Product Sans" panose="020B0403030502040203" pitchFamily="34" charset="0"/>
                <a:cs typeface="Arial"/>
              </a:rPr>
              <a:t>Gmail</a:t>
            </a:r>
          </a:p>
        </p:txBody>
      </p:sp>
      <p:cxnSp>
        <p:nvCxnSpPr>
          <p:cNvPr id="22" name="Straight Connector 21" descr="" title="">
            <a:extLst>
              <a:ext uri="{FF2B5EF4-FFF2-40B4-BE49-F238E27FC236}">
                <a16:creationId xmlns:a16="http://schemas.microsoft.com/office/drawing/2014/main" id="{83D5E215-9CE1-8314-CA84-29BFF751C0E3}"/>
              </a:ext>
            </a:extLst>
          </p:cNvPr>
          <p:cNvCxnSpPr>
            <a:cxnSpLocks/>
          </p:cNvCxnSpPr>
          <p:nvPr/>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descr="" title="">
            <a:extLst>
              <a:ext uri="{FF2B5EF4-FFF2-40B4-BE49-F238E27FC236}">
                <a16:creationId xmlns:a16="http://schemas.microsoft.com/office/drawing/2014/main" id="{6E1346BA-343B-A37A-EB36-1EB17EB544E7}"/>
              </a:ext>
            </a:extLst>
          </p:cNvPr>
          <p:cNvPicPr>
            <a:picLocks noChangeAspect="1"/>
          </p:cNvPicPr>
          <p:nvPr/>
        </p:nvPicPr>
        <p:blipFill>
          <a:blip r:embed="rId3"/>
          <a:stretch>
            <a:fillRect/>
          </a:stretch>
        </p:blipFill>
        <p:spPr>
          <a:xfrm>
            <a:off x="7379700" y="5191886"/>
            <a:ext cx="1011073" cy="737679"/>
          </a:xfrm>
          <a:prstGeom prst="rect">
            <a:avLst/>
          </a:prstGeom>
          <a:effectLst>
            <a:outerShdw blurRad="63500" algn="ctr" rotWithShape="0">
              <a:prstClr val="black">
                <a:alpha val="40000"/>
              </a:prstClr>
            </a:outerShdw>
          </a:effectLst>
        </p:spPr>
      </p:pic>
      <p:pic>
        <p:nvPicPr>
          <p:cNvPr id="6" name="Graphic 20" descr="" title="">
            <a:extLst>
              <a:ext uri="{FF2B5EF4-FFF2-40B4-BE49-F238E27FC236}">
                <a16:creationId xmlns:a16="http://schemas.microsoft.com/office/drawing/2014/main" id="{9C651685-2C5C-ACD3-5682-2576D67D5192}"/>
              </a:ext>
            </a:extLst>
          </p:cNvPr>
          <p:cNvPicPr>
            <a:picLocks noChangeAspect="1"/>
          </p:cNvPicPr>
          <p:nvPr/>
        </p:nvPicPr>
        <p:blipFill>
          <a:blip r:embed="rId4"/>
          <a:srcRect/>
          <a:stretch/>
        </p:blipFill>
        <p:spPr>
          <a:xfrm>
            <a:off x="643009" y="1332394"/>
            <a:ext cx="978157" cy="978157"/>
          </a:xfrm>
          <a:prstGeom prst="rect">
            <a:avLst/>
          </a:prstGeom>
          <a:effectLst>
            <a:outerShdw blurRad="63500" algn="ctr" rotWithShape="0">
              <a:prstClr val="black">
                <a:alpha val="40000"/>
              </a:prstClr>
            </a:outerShdw>
          </a:effectLst>
        </p:spPr>
      </p:pic>
      <p:pic>
        <p:nvPicPr>
          <p:cNvPr id="23" name="Graphic 22" descr="" title="">
            <a:extLst>
              <a:ext uri="{FF2B5EF4-FFF2-40B4-BE49-F238E27FC236}">
                <a16:creationId xmlns:a16="http://schemas.microsoft.com/office/drawing/2014/main" id="{80326369-BBFE-0B38-A1DF-AEB2348779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71637" y="3246856"/>
            <a:ext cx="842457" cy="821479"/>
          </a:xfrm>
          <a:prstGeom prst="rect">
            <a:avLst/>
          </a:prstGeom>
          <a:effectLst>
            <a:outerShdw blurRad="63500" algn="ctr" rotWithShape="0">
              <a:prstClr val="black">
                <a:alpha val="40000"/>
              </a:prstClr>
            </a:outerShdw>
          </a:effectLst>
        </p:spPr>
      </p:pic>
      <p:pic>
        <p:nvPicPr>
          <p:cNvPr id="24" name="Graphic 23" descr="" title="">
            <a:extLst>
              <a:ext uri="{FF2B5EF4-FFF2-40B4-BE49-F238E27FC236}">
                <a16:creationId xmlns:a16="http://schemas.microsoft.com/office/drawing/2014/main" id="{095AD24E-1A7D-03CB-2621-EE8E03F559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68025" y="1399690"/>
            <a:ext cx="598995" cy="821479"/>
          </a:xfrm>
          <a:prstGeom prst="rect">
            <a:avLst/>
          </a:prstGeom>
          <a:effectLst>
            <a:outerShdw blurRad="63500" algn="ctr" rotWithShape="0">
              <a:prstClr val="black">
                <a:alpha val="40000"/>
              </a:prstClr>
            </a:outerShdw>
          </a:effectLst>
        </p:spPr>
      </p:pic>
      <p:pic>
        <p:nvPicPr>
          <p:cNvPr id="25" name="Graphic 24" descr="" title="">
            <a:extLst>
              <a:ext uri="{FF2B5EF4-FFF2-40B4-BE49-F238E27FC236}">
                <a16:creationId xmlns:a16="http://schemas.microsoft.com/office/drawing/2014/main" id="{E294BED4-1E61-E1CB-9A7E-78F9DE91CF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57686" y="3246856"/>
            <a:ext cx="821479" cy="821479"/>
          </a:xfrm>
          <a:prstGeom prst="rect">
            <a:avLst/>
          </a:prstGeom>
          <a:effectLst>
            <a:outerShdw blurRad="63500" algn="ctr" rotWithShape="0">
              <a:prstClr val="black">
                <a:alpha val="40000"/>
              </a:prstClr>
            </a:outerShdw>
          </a:effectLst>
        </p:spPr>
      </p:pic>
      <p:pic>
        <p:nvPicPr>
          <p:cNvPr id="26" name="Graphic 25" descr="" title="">
            <a:extLst>
              <a:ext uri="{FF2B5EF4-FFF2-40B4-BE49-F238E27FC236}">
                <a16:creationId xmlns:a16="http://schemas.microsoft.com/office/drawing/2014/main" id="{F904E7F9-C201-0C60-FC32-09EA9F1E39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05560" y="5094022"/>
            <a:ext cx="740940" cy="821479"/>
          </a:xfrm>
          <a:prstGeom prst="rect">
            <a:avLst/>
          </a:prstGeom>
          <a:effectLst>
            <a:outerShdw blurRad="63500" algn="ctr" rotWithShape="0">
              <a:prstClr val="black">
                <a:alpha val="40000"/>
              </a:prstClr>
            </a:outerShdw>
          </a:effectLst>
        </p:spPr>
      </p:pic>
      <p:pic>
        <p:nvPicPr>
          <p:cNvPr id="27" name="Graphic 26" descr="" title="">
            <a:extLst>
              <a:ext uri="{FF2B5EF4-FFF2-40B4-BE49-F238E27FC236}">
                <a16:creationId xmlns:a16="http://schemas.microsoft.com/office/drawing/2014/main" id="{62669005-FF78-137F-E518-B12E28DED74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29530" y="3246856"/>
            <a:ext cx="821479" cy="821479"/>
          </a:xfrm>
          <a:prstGeom prst="rect">
            <a:avLst/>
          </a:prstGeom>
          <a:effectLst>
            <a:outerShdw blurRad="63500" algn="ctr" rotWithShape="0">
              <a:prstClr val="black">
                <a:alpha val="40000"/>
              </a:prstClr>
            </a:outerShdw>
          </a:effectLst>
        </p:spPr>
      </p:pic>
      <p:pic>
        <p:nvPicPr>
          <p:cNvPr id="28" name="Graphic 48" descr="" title="">
            <a:extLst>
              <a:ext uri="{FF2B5EF4-FFF2-40B4-BE49-F238E27FC236}">
                <a16:creationId xmlns:a16="http://schemas.microsoft.com/office/drawing/2014/main" id="{AF5DB2FA-031A-D747-6100-4EA3D089AABD}"/>
              </a:ext>
            </a:extLst>
          </p:cNvPr>
          <p:cNvPicPr>
            <a:picLocks noChangeAspect="1"/>
          </p:cNvPicPr>
          <p:nvPr/>
        </p:nvPicPr>
        <p:blipFill>
          <a:blip r:embed="rId15"/>
          <a:srcRect/>
          <a:stretch/>
        </p:blipFill>
        <p:spPr>
          <a:xfrm>
            <a:off x="4239427" y="1399690"/>
            <a:ext cx="821479" cy="821479"/>
          </a:xfrm>
          <a:prstGeom prst="rect">
            <a:avLst/>
          </a:prstGeom>
          <a:effectLst>
            <a:outerShdw blurRad="63500" algn="ctr" rotWithShape="0">
              <a:prstClr val="black">
                <a:alpha val="40000"/>
              </a:prstClr>
            </a:outerShdw>
          </a:effectLst>
        </p:spPr>
      </p:pic>
      <p:pic>
        <p:nvPicPr>
          <p:cNvPr id="29" name="Picture 28" descr="" title="">
            <a:extLst>
              <a:ext uri="{FF2B5EF4-FFF2-40B4-BE49-F238E27FC236}">
                <a16:creationId xmlns:a16="http://schemas.microsoft.com/office/drawing/2014/main" id="{CCB94386-39CD-4F88-22C9-297DF5FBB6FA}"/>
              </a:ext>
            </a:extLst>
          </p:cNvPr>
          <p:cNvPicPr>
            <a:picLocks noChangeAspect="1"/>
          </p:cNvPicPr>
          <p:nvPr/>
        </p:nvPicPr>
        <p:blipFill>
          <a:blip r:embed="rId16"/>
          <a:stretch>
            <a:fillRect/>
          </a:stretch>
        </p:blipFill>
        <p:spPr>
          <a:xfrm>
            <a:off x="2481217" y="5109390"/>
            <a:ext cx="821479" cy="821479"/>
          </a:xfrm>
          <a:prstGeom prst="rect">
            <a:avLst/>
          </a:prstGeom>
          <a:effectLst>
            <a:outerShdw blurRad="63500" algn="ctr" rotWithShape="0">
              <a:prstClr val="black">
                <a:alpha val="40000"/>
              </a:prstClr>
            </a:outerShdw>
          </a:effectLst>
        </p:spPr>
      </p:pic>
      <p:pic>
        <p:nvPicPr>
          <p:cNvPr id="30" name="Graphic 29" descr="" title="">
            <a:extLst>
              <a:ext uri="{FF2B5EF4-FFF2-40B4-BE49-F238E27FC236}">
                <a16:creationId xmlns:a16="http://schemas.microsoft.com/office/drawing/2014/main" id="{2256AA02-C759-0AC5-AAB4-6588AC1F4BE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554226" y="3246856"/>
            <a:ext cx="903623" cy="821479"/>
          </a:xfrm>
          <a:prstGeom prst="rect">
            <a:avLst/>
          </a:prstGeom>
          <a:effectLst>
            <a:outerShdw blurRad="63500" algn="ctr" rotWithShape="0">
              <a:prstClr val="black">
                <a:alpha val="40000"/>
              </a:prstClr>
            </a:outerShdw>
          </a:effectLst>
        </p:spPr>
      </p:pic>
      <p:pic>
        <p:nvPicPr>
          <p:cNvPr id="31" name="Picture 30" descr="" title="">
            <a:extLst>
              <a:ext uri="{FF2B5EF4-FFF2-40B4-BE49-F238E27FC236}">
                <a16:creationId xmlns:a16="http://schemas.microsoft.com/office/drawing/2014/main" id="{D6521DDA-2CAE-28EF-7D7A-434A9808E38C}"/>
              </a:ext>
            </a:extLst>
          </p:cNvPr>
          <p:cNvPicPr>
            <a:picLocks noChangeAspect="1"/>
          </p:cNvPicPr>
          <p:nvPr/>
        </p:nvPicPr>
        <p:blipFill rotWithShape="1">
          <a:blip r:embed="rId19"/>
          <a:srcRect l="17629" t="7718" r="19882" b="10472"/>
          <a:stretch/>
        </p:blipFill>
        <p:spPr>
          <a:xfrm>
            <a:off x="5849364" y="5094022"/>
            <a:ext cx="627470" cy="821479"/>
          </a:xfrm>
          <a:prstGeom prst="rect">
            <a:avLst/>
          </a:prstGeom>
          <a:effectLst>
            <a:outerShdw blurRad="63500" algn="ctr" rotWithShape="0">
              <a:prstClr val="black">
                <a:alpha val="40000"/>
              </a:prstClr>
            </a:outerShdw>
          </a:effectLst>
        </p:spPr>
      </p:pic>
      <p:pic>
        <p:nvPicPr>
          <p:cNvPr id="32" name="Graphic 31" descr="" title="">
            <a:extLst>
              <a:ext uri="{FF2B5EF4-FFF2-40B4-BE49-F238E27FC236}">
                <a16:creationId xmlns:a16="http://schemas.microsoft.com/office/drawing/2014/main" id="{6BAA5A23-6FD3-E974-3054-7EABF52D09D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2640844" y="1399690"/>
            <a:ext cx="591464" cy="821479"/>
          </a:xfrm>
          <a:prstGeom prst="rect">
            <a:avLst/>
          </a:prstGeom>
          <a:effectLst>
            <a:outerShdw blurRad="63500" algn="ctr" rotWithShape="0">
              <a:prstClr val="black">
                <a:alpha val="40000"/>
              </a:prstClr>
            </a:outerShdw>
          </a:effectLst>
        </p:spPr>
      </p:pic>
      <p:sp>
        <p:nvSpPr>
          <p:cNvPr id="9" name="Footer Placeholder 8" descr="" title="">
            <a:extLst>
              <a:ext uri="{FF2B5EF4-FFF2-40B4-BE49-F238E27FC236}">
                <a16:creationId xmlns:a16="http://schemas.microsoft.com/office/drawing/2014/main" id="{91C60AEB-AB79-FA70-08FE-918AB2F35F85}"/>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08.0</a:t>
            </a:r>
          </a:p>
        </p:txBody>
      </p:sp>
    </p:spTree>
    <p:extLst>
      <p:ext uri="{BB962C8B-B14F-4D97-AF65-F5344CB8AC3E}">
        <p14:creationId xmlns:p14="http://schemas.microsoft.com/office/powerpoint/2010/main" val="4181799574"/>
      </p:ext>
    </p:extLst>
  </p:cSld>
  <p:clrMapOvr>
    <a:masterClrMapping/>
  </p:clrMapOvr>
  <p:transition>
    <p:fade/>
  </p:transition>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a:extLst>
              <a:ext uri="{FF2B5EF4-FFF2-40B4-BE49-F238E27FC236}">
                <a16:creationId xmlns:a16="http://schemas.microsoft.com/office/drawing/2014/main" id="{8CABF7C0-82D3-5002-DA55-AF1367D2B7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7F94F1-52BB-4291-B502-99826A30B65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6" name="Text Placeholder 5" descr="" title="">
            <a:extLst>
              <a:ext uri="{FF2B5EF4-FFF2-40B4-BE49-F238E27FC236}">
                <a16:creationId xmlns:a16="http://schemas.microsoft.com/office/drawing/2014/main" id="{912899A1-BE69-2389-2466-71459776C2E9}"/>
              </a:ext>
            </a:extLst>
          </p:cNvPr>
          <p:cNvSpPr>
            <a:spLocks noGrp="1"/>
          </p:cNvSpPr>
          <p:nvPr>
            <p:ph type="body" sz="quarter" idx="16"/>
          </p:nvPr>
        </p:nvSpPr>
        <p:spPr/>
        <p:txBody>
          <a:bodyPr/>
          <a:lstStyle/>
          <a:p>
            <a:endParaRPr lang="en-US"/>
          </a:p>
        </p:txBody>
      </p:sp>
      <p:sp>
        <p:nvSpPr>
          <p:cNvPr id="5" name="Title 4" descr="" title="">
            <a:extLst>
              <a:ext uri="{FF2B5EF4-FFF2-40B4-BE49-F238E27FC236}">
                <a16:creationId xmlns:a16="http://schemas.microsoft.com/office/drawing/2014/main" id="{263D0D7C-A4CF-2CEF-9F39-950710DF8E32}"/>
              </a:ext>
            </a:extLst>
          </p:cNvPr>
          <p:cNvSpPr>
            <a:spLocks noGrp="1"/>
          </p:cNvSpPr>
          <p:nvPr>
            <p:ph type="title"/>
          </p:nvPr>
        </p:nvSpPr>
        <p:spPr/>
        <p:txBody>
          <a:bodyPr/>
          <a:lstStyle/>
          <a:p>
            <a:r>
              <a:rPr lang="en-US" dirty="0"/>
              <a:t>Applications Do Not Set Up the Input Device</a:t>
            </a:r>
          </a:p>
        </p:txBody>
      </p:sp>
      <p:cxnSp>
        <p:nvCxnSpPr>
          <p:cNvPr id="31" name="Straight Connector 30" descr="" title="">
            <a:extLst>
              <a:ext uri="{FF2B5EF4-FFF2-40B4-BE49-F238E27FC236}">
                <a16:creationId xmlns:a16="http://schemas.microsoft.com/office/drawing/2014/main" id="{A9EBDC25-E3E7-05B3-C324-BCD0C3DA1725}"/>
              </a:ext>
            </a:extLst>
          </p:cNvPr>
          <p:cNvCxnSpPr/>
          <p:nvPr/>
        </p:nvCxnSpPr>
        <p:spPr>
          <a:xfrm>
            <a:off x="5330376" y="685800"/>
            <a:ext cx="0" cy="594360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7" name="Rounded Rectangle 9" descr="" title="">
            <a:extLst>
              <a:ext uri="{FF2B5EF4-FFF2-40B4-BE49-F238E27FC236}">
                <a16:creationId xmlns:a16="http://schemas.microsoft.com/office/drawing/2014/main" id="{5A8EE519-BDF9-16FC-C3E9-5782BADF8624}"/>
              </a:ext>
            </a:extLst>
          </p:cNvPr>
          <p:cNvSpPr/>
          <p:nvPr/>
        </p:nvSpPr>
        <p:spPr>
          <a:xfrm>
            <a:off x="8934556" y="2990745"/>
            <a:ext cx="1262670" cy="1241132"/>
          </a:xfrm>
          <a:prstGeom prst="roundRect">
            <a:avLst>
              <a:gd name="adj" fmla="val 4158"/>
            </a:avLst>
          </a:prstGeom>
          <a:solidFill>
            <a:srgbClr val="68A13A"/>
          </a:solidFill>
          <a:ln w="12700">
            <a:miter lim="400000"/>
          </a:ln>
          <a:effectLst>
            <a:outerShdw blurRad="50800" dist="38100" dir="2700000" algn="tl" rotWithShape="0">
              <a:prstClr val="black">
                <a:alpha val="40000"/>
              </a:prstClr>
            </a:outerShdw>
          </a:effectLst>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Product Sans" panose="020B0403030502040203" pitchFamily="34" charset="0"/>
                <a:cs typeface="Arial"/>
                <a:sym typeface="Arial"/>
              </a:rPr>
              <a:t>STS</a:t>
            </a:r>
            <a:endParaRPr kumimoji="0" lang="en-US" sz="1400" b="0" i="0" u="none" strike="noStrike" kern="0" cap="none" spc="0" normalizeH="0" baseline="0" noProof="0" dirty="0">
              <a:ln>
                <a:noFill/>
              </a:ln>
              <a:solidFill>
                <a:srgbClr val="FFFFFF"/>
              </a:solidFill>
              <a:effectLst/>
              <a:uLnTx/>
              <a:uFillTx/>
              <a:latin typeface="Product Sans" panose="020B0403030502040203" pitchFamily="34" charset="0"/>
              <a:cs typeface="Arial"/>
              <a:sym typeface="Arial"/>
            </a:endParaRPr>
          </a:p>
        </p:txBody>
      </p:sp>
      <p:grpSp>
        <p:nvGrpSpPr>
          <p:cNvPr id="11" name="Group 10" descr="" title="">
            <a:extLst>
              <a:ext uri="{FF2B5EF4-FFF2-40B4-BE49-F238E27FC236}">
                <a16:creationId xmlns:a16="http://schemas.microsoft.com/office/drawing/2014/main" id="{9F09F8BA-7EC9-6223-DA76-3EFAEEAF6784}"/>
              </a:ext>
            </a:extLst>
          </p:cNvPr>
          <p:cNvGrpSpPr/>
          <p:nvPr/>
        </p:nvGrpSpPr>
        <p:grpSpPr>
          <a:xfrm>
            <a:off x="5965456" y="1371600"/>
            <a:ext cx="1072704" cy="1388208"/>
            <a:chOff x="6339140" y="1127082"/>
            <a:chExt cx="1232175" cy="1594583"/>
          </a:xfrm>
        </p:grpSpPr>
        <p:sp>
          <p:nvSpPr>
            <p:cNvPr id="14" name="Rounded Rectangle 13" descr="" title="">
              <a:extLst>
                <a:ext uri="{FF2B5EF4-FFF2-40B4-BE49-F238E27FC236}">
                  <a16:creationId xmlns:a16="http://schemas.microsoft.com/office/drawing/2014/main" id="{C34D05A8-523F-3A3A-A3C0-8541F1B4DEF4}"/>
                </a:ext>
              </a:extLst>
            </p:cNvPr>
            <p:cNvSpPr>
              <a:spLocks noChangeAspect="1"/>
            </p:cNvSpPr>
            <p:nvPr/>
          </p:nvSpPr>
          <p:spPr>
            <a:xfrm>
              <a:off x="6339140" y="1127082"/>
              <a:ext cx="1232175" cy="1594583"/>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18" name="TextBox 17" descr="" title="">
              <a:extLst>
                <a:ext uri="{FF2B5EF4-FFF2-40B4-BE49-F238E27FC236}">
                  <a16:creationId xmlns:a16="http://schemas.microsoft.com/office/drawing/2014/main" id="{7E62DB03-406B-70D3-7951-7605CA15B411}"/>
                </a:ext>
              </a:extLst>
            </p:cNvPr>
            <p:cNvSpPr txBox="1"/>
            <p:nvPr/>
          </p:nvSpPr>
          <p:spPr>
            <a:xfrm>
              <a:off x="6481554" y="2019549"/>
              <a:ext cx="916918"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 1</a:t>
              </a:r>
            </a:p>
          </p:txBody>
        </p:sp>
      </p:grpSp>
      <p:grpSp>
        <p:nvGrpSpPr>
          <p:cNvPr id="10" name="Group 9" descr="" title="">
            <a:extLst>
              <a:ext uri="{FF2B5EF4-FFF2-40B4-BE49-F238E27FC236}">
                <a16:creationId xmlns:a16="http://schemas.microsoft.com/office/drawing/2014/main" id="{28A81409-FA3C-69A0-8D3F-A993C5B04C52}"/>
              </a:ext>
            </a:extLst>
          </p:cNvPr>
          <p:cNvGrpSpPr/>
          <p:nvPr/>
        </p:nvGrpSpPr>
        <p:grpSpPr>
          <a:xfrm>
            <a:off x="5968931" y="2989395"/>
            <a:ext cx="1072704" cy="1388208"/>
            <a:chOff x="6342615" y="2995012"/>
            <a:chExt cx="1232175" cy="1594583"/>
          </a:xfrm>
        </p:grpSpPr>
        <p:sp>
          <p:nvSpPr>
            <p:cNvPr id="25" name="Rounded Rectangle 24" descr="" title="">
              <a:extLst>
                <a:ext uri="{FF2B5EF4-FFF2-40B4-BE49-F238E27FC236}">
                  <a16:creationId xmlns:a16="http://schemas.microsoft.com/office/drawing/2014/main" id="{D5C7A518-EA99-F8C0-0A4E-E6E8011F4C05}"/>
                </a:ext>
              </a:extLst>
            </p:cNvPr>
            <p:cNvSpPr>
              <a:spLocks noChangeAspect="1"/>
            </p:cNvSpPr>
            <p:nvPr/>
          </p:nvSpPr>
          <p:spPr>
            <a:xfrm>
              <a:off x="6342615" y="2995012"/>
              <a:ext cx="1232175" cy="1594583"/>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26" name="TextBox 25" descr="" title="">
              <a:extLst>
                <a:ext uri="{FF2B5EF4-FFF2-40B4-BE49-F238E27FC236}">
                  <a16:creationId xmlns:a16="http://schemas.microsoft.com/office/drawing/2014/main" id="{5F60194A-1998-3B1E-10BA-934DD00E9985}"/>
                </a:ext>
              </a:extLst>
            </p:cNvPr>
            <p:cNvSpPr txBox="1"/>
            <p:nvPr/>
          </p:nvSpPr>
          <p:spPr>
            <a:xfrm>
              <a:off x="6485029" y="3887479"/>
              <a:ext cx="960199"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 2</a:t>
              </a:r>
            </a:p>
          </p:txBody>
        </p:sp>
      </p:grpSp>
      <p:grpSp>
        <p:nvGrpSpPr>
          <p:cNvPr id="9" name="Group 8" descr="" title="">
            <a:extLst>
              <a:ext uri="{FF2B5EF4-FFF2-40B4-BE49-F238E27FC236}">
                <a16:creationId xmlns:a16="http://schemas.microsoft.com/office/drawing/2014/main" id="{82CE5887-51D5-D4B2-8615-03D8F076331D}"/>
              </a:ext>
            </a:extLst>
          </p:cNvPr>
          <p:cNvGrpSpPr/>
          <p:nvPr/>
        </p:nvGrpSpPr>
        <p:grpSpPr>
          <a:xfrm>
            <a:off x="5972406" y="4607190"/>
            <a:ext cx="1072704" cy="1388208"/>
            <a:chOff x="6346090" y="4862942"/>
            <a:chExt cx="1232175" cy="1594583"/>
          </a:xfrm>
        </p:grpSpPr>
        <p:sp>
          <p:nvSpPr>
            <p:cNvPr id="27" name="Rounded Rectangle 26" descr="" title="">
              <a:extLst>
                <a:ext uri="{FF2B5EF4-FFF2-40B4-BE49-F238E27FC236}">
                  <a16:creationId xmlns:a16="http://schemas.microsoft.com/office/drawing/2014/main" id="{95677B03-3B36-5F6A-287F-0739C9536124}"/>
                </a:ext>
              </a:extLst>
            </p:cNvPr>
            <p:cNvSpPr>
              <a:spLocks noChangeAspect="1"/>
            </p:cNvSpPr>
            <p:nvPr/>
          </p:nvSpPr>
          <p:spPr>
            <a:xfrm>
              <a:off x="6346090" y="4862942"/>
              <a:ext cx="1232175" cy="1594583"/>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28" name="TextBox 27" descr="" title="">
              <a:extLst>
                <a:ext uri="{FF2B5EF4-FFF2-40B4-BE49-F238E27FC236}">
                  <a16:creationId xmlns:a16="http://schemas.microsoft.com/office/drawing/2014/main" id="{AB1B8C0B-6C84-26A8-BD21-582C53159D85}"/>
                </a:ext>
              </a:extLst>
            </p:cNvPr>
            <p:cNvSpPr txBox="1"/>
            <p:nvPr/>
          </p:nvSpPr>
          <p:spPr>
            <a:xfrm>
              <a:off x="6488504" y="5755409"/>
              <a:ext cx="965008"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 3</a:t>
              </a:r>
            </a:p>
          </p:txBody>
        </p:sp>
      </p:grpSp>
      <p:cxnSp>
        <p:nvCxnSpPr>
          <p:cNvPr id="20" name="Straight Arrow Connector 19" descr="" title="">
            <a:extLst>
              <a:ext uri="{FF2B5EF4-FFF2-40B4-BE49-F238E27FC236}">
                <a16:creationId xmlns:a16="http://schemas.microsoft.com/office/drawing/2014/main" id="{C5E3DD69-B49D-523C-3C2D-6C0009E9E7FB}"/>
              </a:ext>
            </a:extLst>
          </p:cNvPr>
          <p:cNvCxnSpPr/>
          <p:nvPr/>
        </p:nvCxnSpPr>
        <p:spPr>
          <a:xfrm flipH="1">
            <a:off x="9579634" y="2196796"/>
            <a:ext cx="466362" cy="753620"/>
          </a:xfrm>
          <a:prstGeom prst="straightConnector1">
            <a:avLst/>
          </a:prstGeom>
          <a:ln w="76200" cap="flat">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Footer Placeholder 33" descr="" title="">
            <a:extLst>
              <a:ext uri="{FF2B5EF4-FFF2-40B4-BE49-F238E27FC236}">
                <a16:creationId xmlns:a16="http://schemas.microsoft.com/office/drawing/2014/main" id="{8E1C8437-0F64-173B-432A-1D6AC385FEBD}"/>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08.0</a:t>
            </a:r>
          </a:p>
        </p:txBody>
      </p:sp>
      <p:sp>
        <p:nvSpPr>
          <p:cNvPr id="19" name="TextBox 18" descr="" title="">
            <a:extLst>
              <a:ext uri="{FF2B5EF4-FFF2-40B4-BE49-F238E27FC236}">
                <a16:creationId xmlns:a16="http://schemas.microsoft.com/office/drawing/2014/main" id="{F75FD715-DC18-1BA5-4759-DF760D9035AB}"/>
              </a:ext>
            </a:extLst>
          </p:cNvPr>
          <p:cNvSpPr txBox="1"/>
          <p:nvPr/>
        </p:nvSpPr>
        <p:spPr>
          <a:xfrm>
            <a:off x="1551326" y="1003652"/>
            <a:ext cx="2110596" cy="43088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Product Sans" panose="020B0403030502040203" pitchFamily="34" charset="0"/>
                <a:cs typeface="Arial"/>
              </a:rPr>
              <a:t>Approach 1</a:t>
            </a:r>
          </a:p>
        </p:txBody>
      </p:sp>
      <p:sp>
        <p:nvSpPr>
          <p:cNvPr id="35" name="TextBox 34" descr="" title="">
            <a:extLst>
              <a:ext uri="{FF2B5EF4-FFF2-40B4-BE49-F238E27FC236}">
                <a16:creationId xmlns:a16="http://schemas.microsoft.com/office/drawing/2014/main" id="{8780F243-F6B9-0AAC-88F2-01E94DC0FDE9}"/>
              </a:ext>
            </a:extLst>
          </p:cNvPr>
          <p:cNvSpPr txBox="1"/>
          <p:nvPr/>
        </p:nvSpPr>
        <p:spPr>
          <a:xfrm>
            <a:off x="7725303" y="1003652"/>
            <a:ext cx="2110596" cy="43088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Product Sans" panose="020B0403030502040203" pitchFamily="34" charset="0"/>
                <a:cs typeface="Arial"/>
              </a:rPr>
              <a:t>Approach 2</a:t>
            </a:r>
          </a:p>
        </p:txBody>
      </p:sp>
      <p:sp>
        <p:nvSpPr>
          <p:cNvPr id="38" name="TextBox 37" descr="" title="">
            <a:extLst>
              <a:ext uri="{FF2B5EF4-FFF2-40B4-BE49-F238E27FC236}">
                <a16:creationId xmlns:a16="http://schemas.microsoft.com/office/drawing/2014/main" id="{F4BAE15E-2839-4378-BBD5-27D300E0C8D4}"/>
              </a:ext>
            </a:extLst>
          </p:cNvPr>
          <p:cNvSpPr txBox="1"/>
          <p:nvPr/>
        </p:nvSpPr>
        <p:spPr>
          <a:xfrm>
            <a:off x="2263582" y="4422668"/>
            <a:ext cx="686085"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a:t>
            </a:r>
          </a:p>
        </p:txBody>
      </p:sp>
      <p:sp>
        <p:nvSpPr>
          <p:cNvPr id="39" name="Rounded Rectangle 38" descr="" title="">
            <a:extLst>
              <a:ext uri="{FF2B5EF4-FFF2-40B4-BE49-F238E27FC236}">
                <a16:creationId xmlns:a16="http://schemas.microsoft.com/office/drawing/2014/main" id="{5F5FADEA-B8B2-F716-24CA-EE40BAFC51DC}"/>
              </a:ext>
            </a:extLst>
          </p:cNvPr>
          <p:cNvSpPr>
            <a:spLocks noChangeAspect="1"/>
          </p:cNvSpPr>
          <p:nvPr/>
        </p:nvSpPr>
        <p:spPr>
          <a:xfrm>
            <a:off x="1417904" y="1882927"/>
            <a:ext cx="2377440" cy="3076694"/>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40" name="Rounded Rectangle 9" descr="" title="">
            <a:extLst>
              <a:ext uri="{FF2B5EF4-FFF2-40B4-BE49-F238E27FC236}">
                <a16:creationId xmlns:a16="http://schemas.microsoft.com/office/drawing/2014/main" id="{87479021-1522-230D-7DC2-EC5205C18DC0}"/>
              </a:ext>
            </a:extLst>
          </p:cNvPr>
          <p:cNvSpPr/>
          <p:nvPr/>
        </p:nvSpPr>
        <p:spPr>
          <a:xfrm>
            <a:off x="1949414" y="2648240"/>
            <a:ext cx="1262670" cy="1241132"/>
          </a:xfrm>
          <a:prstGeom prst="roundRect">
            <a:avLst>
              <a:gd name="adj" fmla="val 4158"/>
            </a:avLst>
          </a:prstGeom>
          <a:solidFill>
            <a:schemeClr val="accent4">
              <a:lumMod val="60000"/>
              <a:lumOff val="40000"/>
            </a:schemeClr>
          </a:solidFill>
          <a:ln w="12700">
            <a:miter lim="400000"/>
          </a:ln>
          <a:effectLst>
            <a:outerShdw blurRad="50800" dist="38100" dir="2700000" algn="tl" rotWithShape="0">
              <a:prstClr val="black">
                <a:alpha val="40000"/>
              </a:prstClr>
            </a:outerShdw>
          </a:effectLst>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0000"/>
                </a:solidFill>
              </a:defRPr>
            </a:pPr>
            <a:r>
              <a:rPr kumimoji="0" lang="en-US" sz="2000" b="0" i="0" u="none" strike="noStrike" kern="0" cap="none" spc="0" normalizeH="0" baseline="0" noProof="0" dirty="0">
                <a:ln>
                  <a:noFill/>
                </a:ln>
                <a:solidFill>
                  <a:srgbClr val="000000"/>
                </a:solidFill>
                <a:effectLst/>
                <a:uLnTx/>
                <a:uFillTx/>
                <a:latin typeface="Product Sans" panose="020B0403030502040203" pitchFamily="34" charset="0"/>
                <a:cs typeface="Arial"/>
                <a:sym typeface="Arial"/>
              </a:rPr>
              <a:t>Tool</a:t>
            </a:r>
          </a:p>
        </p:txBody>
      </p:sp>
      <p:sp>
        <p:nvSpPr>
          <p:cNvPr id="7" name="Rectangle 17" descr="" title="">
            <a:extLst>
              <a:ext uri="{FF2B5EF4-FFF2-40B4-BE49-F238E27FC236}">
                <a16:creationId xmlns:a16="http://schemas.microsoft.com/office/drawing/2014/main" id="{ED17C1DE-C7FE-AC74-188D-582315A75D20}"/>
              </a:ext>
            </a:extLst>
          </p:cNvPr>
          <p:cNvSpPr/>
          <p:nvPr/>
        </p:nvSpPr>
        <p:spPr>
          <a:xfrm>
            <a:off x="278274" y="786691"/>
            <a:ext cx="4378236" cy="5757144"/>
          </a:xfrm>
          <a:prstGeom prst="rect">
            <a:avLst/>
          </a:prstGeom>
          <a:solidFill>
            <a:srgbClr val="FFFFFF">
              <a:alpha val="80000"/>
            </a:srgbClr>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0000"/>
                </a:solidFill>
              </a:defRPr>
            </a:pPr>
            <a:endParaRPr kumimoji="0" sz="1800" b="0" i="0" u="none" strike="noStrike" kern="0" cap="none" spc="0" normalizeH="0" baseline="0" noProof="0" dirty="0">
              <a:ln>
                <a:noFill/>
              </a:ln>
              <a:solidFill>
                <a:srgbClr val="000000"/>
              </a:solidFill>
              <a:effectLst/>
              <a:uLnTx/>
              <a:uFillTx/>
              <a:latin typeface="Product Sans" panose="020B0403030502040203" pitchFamily="34" charset="0"/>
              <a:cs typeface="Arial"/>
              <a:sym typeface="Arial"/>
            </a:endParaRPr>
          </a:p>
        </p:txBody>
      </p:sp>
    </p:spTree>
    <p:extLst>
      <p:ext uri="{BB962C8B-B14F-4D97-AF65-F5344CB8AC3E}">
        <p14:creationId xmlns:p14="http://schemas.microsoft.com/office/powerpoint/2010/main" val="2194158570"/>
      </p:ext>
    </p:extLst>
  </p:cSld>
  <p:clrMapOvr>
    <a:masterClrMapping/>
  </p:clrMapOvr>
  <p:transition>
    <p:fade/>
  </p:transition>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6" name="Picture Placeholder 11" descr="" title="">
            <a:extLst>
              <a:ext uri="{FF2B5EF4-FFF2-40B4-BE49-F238E27FC236}">
                <a16:creationId xmlns:a16="http://schemas.microsoft.com/office/drawing/2014/main" id="{52C39B4E-C5C3-FF63-72C2-7EBCAF3C1417}"/>
              </a:ext>
            </a:extLst>
          </p:cNvPr>
          <p:cNvPicPr>
            <a:picLocks noGrp="1" noChangeAspect="1"/>
          </p:cNvPicPr>
          <p:nvPr>
            <p:ph type="pic" sz="quarter" idx="26"/>
          </p:nvPr>
        </p:nvPicPr>
        <p:blipFill rotWithShape="1">
          <a:blip r:embed="rId3"/>
          <a:srcRect l="80" r="80"/>
          <a:stretch/>
        </p:blipFill>
        <p:spPr>
          <a:xfrm>
            <a:off x="272061" y="3834074"/>
            <a:ext cx="2017140" cy="2614576"/>
          </a:xfrm>
          <a:prstGeom prst="rect">
            <a:avLst/>
          </a:prstGeom>
        </p:spPr>
      </p:pic>
      <p:sp>
        <p:nvSpPr>
          <p:cNvPr id="9" name="Text Placeholder 8" descr="" title="">
            <a:extLst>
              <a:ext uri="{FF2B5EF4-FFF2-40B4-BE49-F238E27FC236}">
                <a16:creationId xmlns:a16="http://schemas.microsoft.com/office/drawing/2014/main" id="{F544B6AF-7AA8-3440-A974-26CF988E3D18}"/>
              </a:ext>
            </a:extLst>
          </p:cNvPr>
          <p:cNvSpPr>
            <a:spLocks noGrp="1"/>
          </p:cNvSpPr>
          <p:nvPr>
            <p:ph type="body" sz="quarter" idx="31"/>
          </p:nvPr>
        </p:nvSpPr>
        <p:spPr>
          <a:prstGeom prst="rect">
            <a:avLst/>
          </a:prstGeom>
        </p:spPr>
        <p:txBody>
          <a:bodyPr/>
          <a:lstStyle/>
          <a:p>
            <a:r>
              <a:rPr lang="en-US" dirty="0"/>
              <a:t>’843</a:t>
            </a:r>
          </a:p>
        </p:txBody>
      </p:sp>
      <p:sp>
        <p:nvSpPr>
          <p:cNvPr id="2" name="Slide Number Placeholder 1" descr="" title=""/>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7" name="Text Placeholder 6" descr="" title="">
            <a:extLst>
              <a:ext uri="{FF2B5EF4-FFF2-40B4-BE49-F238E27FC236}">
                <a16:creationId xmlns:a16="http://schemas.microsoft.com/office/drawing/2014/main" id="{8DFF6BE3-E03F-FD46-92A7-6C31F3F6862E}"/>
              </a:ext>
            </a:extLst>
          </p:cNvPr>
          <p:cNvSpPr>
            <a:spLocks noGrp="1"/>
          </p:cNvSpPr>
          <p:nvPr>
            <p:ph type="body" sz="quarter" idx="16"/>
          </p:nvPr>
        </p:nvSpPr>
        <p:spPr/>
        <p:txBody>
          <a:bodyPr/>
          <a:lstStyle/>
          <a:p>
            <a:r>
              <a:rPr lang="en-US" dirty="0"/>
              <a:t>PX0001, ’843 Patent, Claim 23</a:t>
            </a:r>
          </a:p>
        </p:txBody>
      </p:sp>
      <p:sp>
        <p:nvSpPr>
          <p:cNvPr id="3" name="Title 2" descr="" title=""/>
          <p:cNvSpPr>
            <a:spLocks noGrp="1"/>
          </p:cNvSpPr>
          <p:nvPr>
            <p:ph type="title"/>
          </p:nvPr>
        </p:nvSpPr>
        <p:spPr>
          <a:xfrm>
            <a:off x="0" y="0"/>
            <a:ext cx="12191998" cy="685800"/>
          </a:xfrm>
          <a:blipFill>
            <a:blip r:embed="rId4"/>
            <a:stretch>
              <a:fillRect/>
            </a:stretch>
          </a:blipFill>
        </p:spPr>
        <p:txBody>
          <a:bodyPr wrap="square" lIns="182880" tIns="182880" rIns="182880" bIns="0" anchor="t" anchorCtr="0"/>
          <a:lstStyle/>
          <a:p>
            <a:r>
              <a:rPr lang="en-US" dirty="0"/>
              <a:t>“Providing an input device, configured by the first computer program”</a:t>
            </a:r>
          </a:p>
        </p:txBody>
      </p:sp>
      <p:sp>
        <p:nvSpPr>
          <p:cNvPr id="23" name="TextBox 22" descr="" title="">
            <a:extLst>
              <a:ext uri="{FF2B5EF4-FFF2-40B4-BE49-F238E27FC236}">
                <a16:creationId xmlns:a16="http://schemas.microsoft.com/office/drawing/2014/main" id="{4DAA0787-4112-C459-1884-712A20712CF6}"/>
              </a:ext>
            </a:extLst>
          </p:cNvPr>
          <p:cNvSpPr txBox="1"/>
          <p:nvPr/>
        </p:nvSpPr>
        <p:spPr>
          <a:xfrm>
            <a:off x="21958400" y="3986943"/>
            <a:ext cx="2199495" cy="17415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Product Sans" panose="020B0403030502040203" pitchFamily="34" charset="0"/>
                <a:cs typeface="Arial"/>
              </a:rPr>
              <a:t>Accused Products Infringe?</a:t>
            </a:r>
          </a:p>
        </p:txBody>
      </p:sp>
      <p:sp>
        <p:nvSpPr>
          <p:cNvPr id="24" name="Rounded Rectangle 23" descr="" title="">
            <a:extLst>
              <a:ext uri="{FF2B5EF4-FFF2-40B4-BE49-F238E27FC236}">
                <a16:creationId xmlns:a16="http://schemas.microsoft.com/office/drawing/2014/main" id="{D08DB9F7-4BDC-1640-486A-F40CBB83F87A}"/>
              </a:ext>
            </a:extLst>
          </p:cNvPr>
          <p:cNvSpPr/>
          <p:nvPr/>
        </p:nvSpPr>
        <p:spPr>
          <a:xfrm>
            <a:off x="22554444" y="5091346"/>
            <a:ext cx="1007406" cy="278028"/>
          </a:xfrm>
          <a:prstGeom prst="roundRect">
            <a:avLst>
              <a:gd name="adj" fmla="val 7334"/>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Product Sans" panose="020B0403030502040203" pitchFamily="34" charset="0"/>
                <a:cs typeface="Arial"/>
              </a:rPr>
              <a:t>NO</a:t>
            </a:r>
          </a:p>
        </p:txBody>
      </p:sp>
      <p:sp>
        <p:nvSpPr>
          <p:cNvPr id="25" name="Rounded Rectangle 24" descr="" title="">
            <a:extLst>
              <a:ext uri="{FF2B5EF4-FFF2-40B4-BE49-F238E27FC236}">
                <a16:creationId xmlns:a16="http://schemas.microsoft.com/office/drawing/2014/main" id="{772A9B04-67EE-58A2-040A-5F7385B3FE2F}"/>
              </a:ext>
            </a:extLst>
          </p:cNvPr>
          <p:cNvSpPr/>
          <p:nvPr/>
        </p:nvSpPr>
        <p:spPr>
          <a:xfrm>
            <a:off x="22554444" y="5655072"/>
            <a:ext cx="1007406" cy="278028"/>
          </a:xfrm>
          <a:prstGeom prst="roundRect">
            <a:avLst>
              <a:gd name="adj" fmla="val 7334"/>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Product Sans" panose="020B0403030502040203" pitchFamily="34" charset="0"/>
                <a:cs typeface="Arial"/>
              </a:rPr>
              <a:t>NO</a:t>
            </a:r>
          </a:p>
        </p:txBody>
      </p:sp>
      <p:sp>
        <p:nvSpPr>
          <p:cNvPr id="26" name="Rounded Rectangle 25" descr="" title="">
            <a:extLst>
              <a:ext uri="{FF2B5EF4-FFF2-40B4-BE49-F238E27FC236}">
                <a16:creationId xmlns:a16="http://schemas.microsoft.com/office/drawing/2014/main" id="{7DD02DEF-BF39-9953-9124-035167307D8B}"/>
              </a:ext>
            </a:extLst>
          </p:cNvPr>
          <p:cNvSpPr/>
          <p:nvPr/>
        </p:nvSpPr>
        <p:spPr>
          <a:xfrm>
            <a:off x="22554444" y="6570493"/>
            <a:ext cx="1007406" cy="278028"/>
          </a:xfrm>
          <a:prstGeom prst="roundRect">
            <a:avLst>
              <a:gd name="adj" fmla="val 7334"/>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Product Sans" panose="020B0403030502040203" pitchFamily="34" charset="0"/>
                <a:cs typeface="Arial"/>
              </a:rPr>
              <a:t>NO</a:t>
            </a:r>
          </a:p>
        </p:txBody>
      </p:sp>
      <p:sp>
        <p:nvSpPr>
          <p:cNvPr id="27" name="Rounded Rectangle 26" descr="" title="">
            <a:extLst>
              <a:ext uri="{FF2B5EF4-FFF2-40B4-BE49-F238E27FC236}">
                <a16:creationId xmlns:a16="http://schemas.microsoft.com/office/drawing/2014/main" id="{6F1D8462-37E6-FD85-C8AB-DF48B7228ED8}"/>
              </a:ext>
            </a:extLst>
          </p:cNvPr>
          <p:cNvSpPr/>
          <p:nvPr/>
        </p:nvSpPr>
        <p:spPr>
          <a:xfrm>
            <a:off x="22554444" y="7320963"/>
            <a:ext cx="1007406" cy="278028"/>
          </a:xfrm>
          <a:prstGeom prst="roundRect">
            <a:avLst>
              <a:gd name="adj" fmla="val 7334"/>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Product Sans" panose="020B0403030502040203" pitchFamily="34" charset="0"/>
                <a:cs typeface="Arial"/>
              </a:rPr>
              <a:t>NO</a:t>
            </a:r>
          </a:p>
        </p:txBody>
      </p:sp>
      <p:sp>
        <p:nvSpPr>
          <p:cNvPr id="28" name="Rounded Rectangle 27" descr="" title="">
            <a:extLst>
              <a:ext uri="{FF2B5EF4-FFF2-40B4-BE49-F238E27FC236}">
                <a16:creationId xmlns:a16="http://schemas.microsoft.com/office/drawing/2014/main" id="{3EC7A57A-FF1C-5876-1E01-BAA60CD84ACC}"/>
              </a:ext>
            </a:extLst>
          </p:cNvPr>
          <p:cNvSpPr/>
          <p:nvPr/>
        </p:nvSpPr>
        <p:spPr>
          <a:xfrm>
            <a:off x="22554444" y="8218090"/>
            <a:ext cx="1007406" cy="278028"/>
          </a:xfrm>
          <a:prstGeom prst="roundRect">
            <a:avLst>
              <a:gd name="adj" fmla="val 7334"/>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Product Sans" panose="020B0403030502040203" pitchFamily="34" charset="0"/>
                <a:cs typeface="Arial"/>
              </a:rPr>
              <a:t>NO</a:t>
            </a:r>
          </a:p>
        </p:txBody>
      </p:sp>
      <p:sp>
        <p:nvSpPr>
          <p:cNvPr id="5" name="Rectangle 4" descr="" title="">
            <a:extLst>
              <a:ext uri="{FF2B5EF4-FFF2-40B4-BE49-F238E27FC236}">
                <a16:creationId xmlns:a16="http://schemas.microsoft.com/office/drawing/2014/main" id="{6A7D6D25-9D7D-78C9-5001-2E1CC81D2327}"/>
              </a:ext>
            </a:extLst>
          </p:cNvPr>
          <p:cNvSpPr/>
          <p:nvPr/>
        </p:nvSpPr>
        <p:spPr>
          <a:xfrm>
            <a:off x="3051959" y="1005759"/>
            <a:ext cx="8229760" cy="532197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50" b="1"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23. </a:t>
            </a: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At least one non-transitory computer readable medium encoded with instructions which, when loaded on a computer, establish processes for finding data related to the contents of a document using a first computer program running on a computer, the processes comprising:</a:t>
            </a:r>
            <a:b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b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displaying the document electronically using the first computer program; </a:t>
            </a:r>
          </a:p>
          <a:p>
            <a:pPr marL="293688" marR="0" lvl="0" indent="-293688" algn="l" defTabSz="914400" rtl="0" eaLnBrk="1" fontAlgn="auto" latinLnBrk="0" hangingPunct="1">
              <a:lnSpc>
                <a:spcPct val="100000"/>
              </a:lnSpc>
              <a:spcBef>
                <a:spcPts val="0"/>
              </a:spcBef>
              <a:spcAft>
                <a:spcPts val="200"/>
              </a:spcAft>
              <a:buClrTx/>
              <a:buSzTx/>
              <a:buFontTx/>
              <a:buNone/>
              <a:tabLst/>
              <a:defRPr/>
            </a:pP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while the document is being displayed, analyzing, in a computer process, first information from the document to determine if the first information is at least one of a plurality of types of information that can be searched for in order to find second information related to the first information; </a:t>
            </a:r>
          </a:p>
          <a:p>
            <a:pPr marL="293688" marR="0" lvl="0" indent="-293688" algn="l" defTabSz="914400" rtl="0" eaLnBrk="1" fontAlgn="auto" latinLnBrk="0" hangingPunct="1">
              <a:lnSpc>
                <a:spcPct val="100000"/>
              </a:lnSpc>
              <a:spcBef>
                <a:spcPts val="0"/>
              </a:spcBef>
              <a:spcAft>
                <a:spcPts val="200"/>
              </a:spcAft>
              <a:buClrTx/>
              <a:buSzTx/>
              <a:buFontTx/>
              <a:buNone/>
              <a:tabLst/>
              <a:defRPr/>
            </a:pP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retrieving the first information; </a:t>
            </a:r>
          </a:p>
          <a:p>
            <a:pPr marL="293688" marR="0" lvl="0" indent="-293688" algn="l" defTabSz="914400" rtl="0" eaLnBrk="1" fontAlgn="auto" latinLnBrk="0" hangingPunct="1">
              <a:lnSpc>
                <a:spcPct val="100000"/>
              </a:lnSpc>
              <a:spcBef>
                <a:spcPts val="0"/>
              </a:spcBef>
              <a:spcAft>
                <a:spcPts val="200"/>
              </a:spcAft>
              <a:buClrTx/>
              <a:buSzTx/>
              <a:buFontTx/>
              <a:buNone/>
              <a:tabLst/>
              <a:defRPr/>
            </a:pPr>
            <a:r>
              <a:rPr kumimoji="0" lang="en-US" sz="1550" b="0" i="0" u="none" strike="noStrike" kern="1200" cap="none" spc="0" normalizeH="0" baseline="0" noProof="0" dirty="0">
                <a:ln>
                  <a:noFill/>
                </a:ln>
                <a:solidFill>
                  <a:srgbClr val="000000"/>
                </a:solidFill>
                <a:effectLst/>
                <a:highlight>
                  <a:srgbClr val="A5E4B8"/>
                </a:highlight>
                <a:uLnTx/>
                <a:uFillTx/>
                <a:latin typeface="Times New Roman" panose="02020603050405020304" pitchFamily="18" charset="0"/>
                <a:cs typeface="Times New Roman" panose="02020603050405020304" pitchFamily="18" charset="0"/>
              </a:rPr>
              <a:t>providing an input device, configured by the first computer program,</a:t>
            </a: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 that allows a user to enter a user command to initiate an operation, the operation comprising (</a:t>
            </a:r>
            <a:r>
              <a:rPr kumimoji="0" lang="en-US" sz="1550" b="0" i="0" u="none" strike="noStrike" kern="1200" cap="none" spc="0" normalizeH="0" baseline="0" noProof="0" dirty="0" err="1">
                <a:ln>
                  <a:noFill/>
                </a:ln>
                <a:solidFill>
                  <a:srgbClr val="000000">
                    <a:alpha val="50000"/>
                  </a:srgbClr>
                </a:solidFill>
                <a:effectLst/>
                <a:uLnTx/>
                <a:uFillTx/>
                <a:latin typeface="Times New Roman" panose="02020603050405020304" pitchFamily="18" charset="0"/>
                <a:cs typeface="Times New Roman" panose="02020603050405020304" pitchFamily="18" charset="0"/>
              </a:rPr>
              <a:t>i</a:t>
            </a: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 performing a search using at least part of the first information as a search term in order to find the second information, of a specific type or types, associated with the search term in an information source external to the document, wherein the specific type or types of second information is dependent at least in part on the type or types of the first information, and (ii) performing an action using at least part of the second information; </a:t>
            </a:r>
          </a:p>
          <a:p>
            <a:pPr marL="293688" marR="0" lvl="0" indent="-293688" algn="l" defTabSz="914400" rtl="0" eaLnBrk="1" fontAlgn="auto" latinLnBrk="0" hangingPunct="1">
              <a:lnSpc>
                <a:spcPct val="100000"/>
              </a:lnSpc>
              <a:spcBef>
                <a:spcPts val="0"/>
              </a:spcBef>
              <a:spcAft>
                <a:spcPts val="200"/>
              </a:spcAft>
              <a:buClrTx/>
              <a:buSzTx/>
              <a:buFontTx/>
              <a:buNone/>
              <a:tabLst/>
              <a:defRPr/>
            </a:pP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in consequence of receipt by the first computer program of the user command from the input device, causing a search for the search term in the information source, using a second computer program, </a:t>
            </a:r>
            <a:b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b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in order to find second information related to the search term; and </a:t>
            </a:r>
          </a:p>
          <a:p>
            <a:pPr marL="293688" marR="0" lvl="0" indent="-293688" algn="l" defTabSz="914400" rtl="0" eaLnBrk="1" fontAlgn="auto" latinLnBrk="0" hangingPunct="1">
              <a:lnSpc>
                <a:spcPct val="100000"/>
              </a:lnSpc>
              <a:spcBef>
                <a:spcPts val="0"/>
              </a:spcBef>
              <a:spcAft>
                <a:spcPts val="200"/>
              </a:spcAft>
              <a:buClrTx/>
              <a:buSzTx/>
              <a:buFontTx/>
              <a:buNone/>
              <a:tabLst/>
              <a:defRPr/>
            </a:pP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if searching finds any second information related to the search term, performing the action using at least part of the second information, wherein the action is of a type depending at least in part on the type or types of the first information.</a:t>
            </a:r>
          </a:p>
        </p:txBody>
      </p:sp>
      <p:sp>
        <p:nvSpPr>
          <p:cNvPr id="11" name="Rectangle 10" descr="" title="">
            <a:extLst>
              <a:ext uri="{FF2B5EF4-FFF2-40B4-BE49-F238E27FC236}">
                <a16:creationId xmlns:a16="http://schemas.microsoft.com/office/drawing/2014/main" id="{88F12EEF-19AB-D68A-E1AB-1DA12F139B0E}"/>
              </a:ext>
            </a:extLst>
          </p:cNvPr>
          <p:cNvSpPr/>
          <p:nvPr/>
        </p:nvSpPr>
        <p:spPr>
          <a:xfrm>
            <a:off x="0" y="4161092"/>
            <a:ext cx="12081164" cy="246830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12" name="Oval 11" descr="" title="">
            <a:extLst>
              <a:ext uri="{FF2B5EF4-FFF2-40B4-BE49-F238E27FC236}">
                <a16:creationId xmlns:a16="http://schemas.microsoft.com/office/drawing/2014/main" id="{8B0B645A-12B5-6346-6E1F-469A654AC599}"/>
              </a:ext>
            </a:extLst>
          </p:cNvPr>
          <p:cNvSpPr/>
          <p:nvPr/>
        </p:nvSpPr>
        <p:spPr>
          <a:xfrm>
            <a:off x="2606287" y="3014276"/>
            <a:ext cx="381504" cy="381505"/>
          </a:xfrm>
          <a:prstGeom prst="ellipse">
            <a:avLst/>
          </a:prstGeom>
          <a:solidFill>
            <a:schemeClr val="accent4">
              <a:lumMod val="40000"/>
              <a:lumOff val="60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Product Sans" panose="020B0403030502040203" pitchFamily="34" charset="0"/>
                <a:cs typeface="Arial"/>
              </a:rPr>
              <a:t>1</a:t>
            </a:r>
          </a:p>
        </p:txBody>
      </p:sp>
      <p:grpSp>
        <p:nvGrpSpPr>
          <p:cNvPr id="4" name="Group 3" descr="" title="">
            <a:extLst>
              <a:ext uri="{FF2B5EF4-FFF2-40B4-BE49-F238E27FC236}">
                <a16:creationId xmlns:a16="http://schemas.microsoft.com/office/drawing/2014/main" id="{A9A7FE9A-83B9-A939-9322-06A99B12BA24}"/>
              </a:ext>
            </a:extLst>
          </p:cNvPr>
          <p:cNvGrpSpPr/>
          <p:nvPr/>
        </p:nvGrpSpPr>
        <p:grpSpPr>
          <a:xfrm>
            <a:off x="4992014" y="2899516"/>
            <a:ext cx="623032" cy="623033"/>
            <a:chOff x="2568918" y="1378075"/>
            <a:chExt cx="733387" cy="733387"/>
          </a:xfrm>
        </p:grpSpPr>
        <p:sp>
          <p:nvSpPr>
            <p:cNvPr id="8" name="Rectangle 7" descr="" title="">
              <a:extLst>
                <a:ext uri="{FF2B5EF4-FFF2-40B4-BE49-F238E27FC236}">
                  <a16:creationId xmlns:a16="http://schemas.microsoft.com/office/drawing/2014/main" id="{BDBDE1E5-AB86-E4FF-D0B9-1E826C670EF5}"/>
                </a:ext>
              </a:extLst>
            </p:cNvPr>
            <p:cNvSpPr/>
            <p:nvPr/>
          </p:nvSpPr>
          <p:spPr>
            <a:xfrm>
              <a:off x="2622513" y="1431670"/>
              <a:ext cx="626196" cy="626196"/>
            </a:xfrm>
            <a:prstGeom prst="rect">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10" name="Multiply 9" descr="" title="">
              <a:extLst>
                <a:ext uri="{FF2B5EF4-FFF2-40B4-BE49-F238E27FC236}">
                  <a16:creationId xmlns:a16="http://schemas.microsoft.com/office/drawing/2014/main" id="{887871D4-9297-B8EC-50F4-29ACBB34969A}"/>
                </a:ext>
              </a:extLst>
            </p:cNvPr>
            <p:cNvSpPr/>
            <p:nvPr/>
          </p:nvSpPr>
          <p:spPr>
            <a:xfrm>
              <a:off x="2568918" y="1378075"/>
              <a:ext cx="733387" cy="733387"/>
            </a:xfrm>
            <a:prstGeom prst="mathMultiply">
              <a:avLst>
                <a:gd name="adj1" fmla="val 192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grpSp>
      <p:sp>
        <p:nvSpPr>
          <p:cNvPr id="13" name="Footer Placeholder 12" descr="" title="">
            <a:extLst>
              <a:ext uri="{FF2B5EF4-FFF2-40B4-BE49-F238E27FC236}">
                <a16:creationId xmlns:a16="http://schemas.microsoft.com/office/drawing/2014/main" id="{C5770706-8A2A-377E-CFCD-277DCC5BDDAD}"/>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08.0</a:t>
            </a:r>
          </a:p>
        </p:txBody>
      </p:sp>
    </p:spTree>
    <p:extLst>
      <p:ext uri="{BB962C8B-B14F-4D97-AF65-F5344CB8AC3E}">
        <p14:creationId xmlns:p14="http://schemas.microsoft.com/office/powerpoint/2010/main" val="2647397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 name="Rectangle 11" descr="" title="">
            <a:extLst>
              <a:ext uri="{FF2B5EF4-FFF2-40B4-BE49-F238E27FC236}">
                <a16:creationId xmlns:a16="http://schemas.microsoft.com/office/drawing/2014/main" id="{901B9629-B71D-7FD3-ED11-263FF67CC630}"/>
              </a:ext>
            </a:extLst>
          </p:cNvPr>
          <p:cNvSpPr/>
          <p:nvPr/>
        </p:nvSpPr>
        <p:spPr>
          <a:xfrm flipH="1">
            <a:off x="-6537" y="695682"/>
            <a:ext cx="5336908" cy="5943600"/>
          </a:xfrm>
          <a:prstGeom prst="rect">
            <a:avLst/>
          </a:prstGeom>
          <a:solidFill>
            <a:schemeClr val="accent3">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4" name="Slide Number Placeholder 3" descr="" title="">
            <a:extLst>
              <a:ext uri="{FF2B5EF4-FFF2-40B4-BE49-F238E27FC236}">
                <a16:creationId xmlns:a16="http://schemas.microsoft.com/office/drawing/2014/main" id="{8CABF7C0-82D3-5002-DA55-AF1367D2B7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7F94F1-52BB-4291-B502-99826A30B65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6" name="Text Placeholder 5" descr="" title="">
            <a:extLst>
              <a:ext uri="{FF2B5EF4-FFF2-40B4-BE49-F238E27FC236}">
                <a16:creationId xmlns:a16="http://schemas.microsoft.com/office/drawing/2014/main" id="{912899A1-BE69-2389-2466-71459776C2E9}"/>
              </a:ext>
            </a:extLst>
          </p:cNvPr>
          <p:cNvSpPr>
            <a:spLocks noGrp="1"/>
          </p:cNvSpPr>
          <p:nvPr>
            <p:ph type="body" sz="quarter" idx="16"/>
          </p:nvPr>
        </p:nvSpPr>
        <p:spPr/>
        <p:txBody>
          <a:bodyPr/>
          <a:lstStyle/>
          <a:p>
            <a:endParaRPr lang="en-US" dirty="0"/>
          </a:p>
        </p:txBody>
      </p:sp>
      <p:sp>
        <p:nvSpPr>
          <p:cNvPr id="5" name="Title 4" descr="" title="">
            <a:extLst>
              <a:ext uri="{FF2B5EF4-FFF2-40B4-BE49-F238E27FC236}">
                <a16:creationId xmlns:a16="http://schemas.microsoft.com/office/drawing/2014/main" id="{263D0D7C-A4CF-2CEF-9F39-950710DF8E32}"/>
              </a:ext>
            </a:extLst>
          </p:cNvPr>
          <p:cNvSpPr>
            <a:spLocks noGrp="1"/>
          </p:cNvSpPr>
          <p:nvPr>
            <p:ph type="title"/>
          </p:nvPr>
        </p:nvSpPr>
        <p:spPr>
          <a:blipFill>
            <a:blip r:embed="rId3"/>
            <a:stretch>
              <a:fillRect/>
            </a:stretch>
          </a:blipFill>
        </p:spPr>
        <p:txBody>
          <a:bodyPr wrap="square" lIns="182880" tIns="182880" rIns="182880" bIns="0" anchor="t" anchorCtr="0"/>
          <a:lstStyle/>
          <a:p>
            <a:r>
              <a:rPr lang="en-US" dirty="0"/>
              <a:t>Two Approaches for Shortcut Tools in the 1990s</a:t>
            </a:r>
          </a:p>
        </p:txBody>
      </p:sp>
      <p:cxnSp>
        <p:nvCxnSpPr>
          <p:cNvPr id="31" name="Straight Connector 30" descr="" title="">
            <a:extLst>
              <a:ext uri="{FF2B5EF4-FFF2-40B4-BE49-F238E27FC236}">
                <a16:creationId xmlns:a16="http://schemas.microsoft.com/office/drawing/2014/main" id="{A9EBDC25-E3E7-05B3-C324-BCD0C3DA1725}"/>
              </a:ext>
            </a:extLst>
          </p:cNvPr>
          <p:cNvCxnSpPr/>
          <p:nvPr/>
        </p:nvCxnSpPr>
        <p:spPr>
          <a:xfrm>
            <a:off x="5330376" y="685800"/>
            <a:ext cx="0" cy="594360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TextBox 1" descr="" title="">
            <a:extLst>
              <a:ext uri="{FF2B5EF4-FFF2-40B4-BE49-F238E27FC236}">
                <a16:creationId xmlns:a16="http://schemas.microsoft.com/office/drawing/2014/main" id="{73FFFA52-1DEF-0492-8553-A3CF1D7E9000}"/>
              </a:ext>
            </a:extLst>
          </p:cNvPr>
          <p:cNvSpPr txBox="1"/>
          <p:nvPr/>
        </p:nvSpPr>
        <p:spPr>
          <a:xfrm>
            <a:off x="2263582" y="4348295"/>
            <a:ext cx="686085"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a:t>
            </a:r>
          </a:p>
        </p:txBody>
      </p:sp>
      <p:sp>
        <p:nvSpPr>
          <p:cNvPr id="3" name="Rounded Rectangle 2" descr="" title="">
            <a:extLst>
              <a:ext uri="{FF2B5EF4-FFF2-40B4-BE49-F238E27FC236}">
                <a16:creationId xmlns:a16="http://schemas.microsoft.com/office/drawing/2014/main" id="{4E4D9DBE-4AC1-3B86-7D87-566AB9A1301D}"/>
              </a:ext>
            </a:extLst>
          </p:cNvPr>
          <p:cNvSpPr>
            <a:spLocks noChangeAspect="1"/>
          </p:cNvSpPr>
          <p:nvPr/>
        </p:nvSpPr>
        <p:spPr>
          <a:xfrm>
            <a:off x="1417904" y="1808554"/>
            <a:ext cx="2377440" cy="3076694"/>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8" name="Rounded Rectangle 9" descr="" title="">
            <a:extLst>
              <a:ext uri="{FF2B5EF4-FFF2-40B4-BE49-F238E27FC236}">
                <a16:creationId xmlns:a16="http://schemas.microsoft.com/office/drawing/2014/main" id="{C9866CDF-FBD1-B0F4-57B6-E1CE75478D66}"/>
              </a:ext>
            </a:extLst>
          </p:cNvPr>
          <p:cNvSpPr/>
          <p:nvPr/>
        </p:nvSpPr>
        <p:spPr>
          <a:xfrm>
            <a:off x="1949414" y="2573867"/>
            <a:ext cx="1262670" cy="1241132"/>
          </a:xfrm>
          <a:prstGeom prst="roundRect">
            <a:avLst>
              <a:gd name="adj" fmla="val 4158"/>
            </a:avLst>
          </a:prstGeom>
          <a:solidFill>
            <a:schemeClr val="accent4">
              <a:lumMod val="60000"/>
              <a:lumOff val="40000"/>
            </a:schemeClr>
          </a:solidFill>
          <a:ln w="12700">
            <a:miter lim="400000"/>
          </a:ln>
          <a:effectLst>
            <a:outerShdw blurRad="50800" dist="38100" dir="2700000" algn="tl" rotWithShape="0">
              <a:prstClr val="black">
                <a:alpha val="40000"/>
              </a:prstClr>
            </a:outerShdw>
          </a:effectLst>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0000"/>
                </a:solidFill>
              </a:defRPr>
            </a:pPr>
            <a:r>
              <a:rPr kumimoji="0" lang="en-US" sz="1800" b="0" i="0" u="none" strike="noStrike" kern="0" cap="none" spc="0" normalizeH="0" baseline="0" noProof="0" dirty="0">
                <a:ln>
                  <a:noFill/>
                </a:ln>
                <a:solidFill>
                  <a:srgbClr val="000000"/>
                </a:solidFill>
                <a:effectLst/>
                <a:uLnTx/>
                <a:uFillTx/>
                <a:latin typeface="Product Sans" panose="020B0403030502040203" pitchFamily="34" charset="0"/>
                <a:cs typeface="Arial"/>
                <a:sym typeface="Arial"/>
              </a:rPr>
              <a:t>Tool</a:t>
            </a:r>
            <a:endParaRPr kumimoji="0" sz="1800" b="0" i="0" u="none" strike="noStrike" kern="0" cap="none" spc="0" normalizeH="0" baseline="0" noProof="0" dirty="0">
              <a:ln>
                <a:noFill/>
              </a:ln>
              <a:solidFill>
                <a:srgbClr val="000000"/>
              </a:solidFill>
              <a:effectLst/>
              <a:uLnTx/>
              <a:uFillTx/>
              <a:latin typeface="Product Sans" panose="020B0403030502040203" pitchFamily="34" charset="0"/>
              <a:cs typeface="Arial"/>
              <a:sym typeface="Arial"/>
            </a:endParaRPr>
          </a:p>
        </p:txBody>
      </p:sp>
      <p:sp>
        <p:nvSpPr>
          <p:cNvPr id="17" name="Rounded Rectangle 9" descr="" title="">
            <a:extLst>
              <a:ext uri="{FF2B5EF4-FFF2-40B4-BE49-F238E27FC236}">
                <a16:creationId xmlns:a16="http://schemas.microsoft.com/office/drawing/2014/main" id="{5A8EE519-BDF9-16FC-C3E9-5782BADF8624}"/>
              </a:ext>
            </a:extLst>
          </p:cNvPr>
          <p:cNvSpPr/>
          <p:nvPr/>
        </p:nvSpPr>
        <p:spPr>
          <a:xfrm>
            <a:off x="8934556" y="2573867"/>
            <a:ext cx="1262670" cy="1241132"/>
          </a:xfrm>
          <a:prstGeom prst="roundRect">
            <a:avLst>
              <a:gd name="adj" fmla="val 4158"/>
            </a:avLst>
          </a:prstGeom>
          <a:solidFill>
            <a:schemeClr val="accent4">
              <a:lumMod val="60000"/>
              <a:lumOff val="40000"/>
            </a:schemeClr>
          </a:solidFill>
          <a:ln w="12700">
            <a:miter lim="400000"/>
          </a:ln>
          <a:effectLst>
            <a:outerShdw blurRad="50800" dist="38100" dir="2700000" algn="tl" rotWithShape="0">
              <a:prstClr val="black">
                <a:alpha val="40000"/>
              </a:prstClr>
            </a:outerShdw>
          </a:effectLst>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0000"/>
                </a:solidFill>
              </a:defRPr>
            </a:pPr>
            <a:r>
              <a:rPr kumimoji="0" lang="en-US" sz="1800" b="0" i="0" u="none" strike="noStrike" kern="0" cap="none" spc="0" normalizeH="0" baseline="0" noProof="0" dirty="0">
                <a:ln>
                  <a:noFill/>
                </a:ln>
                <a:solidFill>
                  <a:srgbClr val="000000"/>
                </a:solidFill>
                <a:effectLst/>
                <a:uLnTx/>
                <a:uFillTx/>
                <a:latin typeface="Product Sans" panose="020B0403030502040203" pitchFamily="34" charset="0"/>
                <a:cs typeface="Arial"/>
                <a:sym typeface="Arial"/>
              </a:rPr>
              <a:t>Tool</a:t>
            </a:r>
            <a:endParaRPr kumimoji="0" sz="1800" b="0" i="0" u="none" strike="noStrike" kern="0" cap="none" spc="0" normalizeH="0" baseline="0" noProof="0" dirty="0">
              <a:ln>
                <a:noFill/>
              </a:ln>
              <a:solidFill>
                <a:srgbClr val="000000"/>
              </a:solidFill>
              <a:effectLst/>
              <a:uLnTx/>
              <a:uFillTx/>
              <a:latin typeface="Product Sans" panose="020B0403030502040203" pitchFamily="34" charset="0"/>
              <a:cs typeface="Arial"/>
              <a:sym typeface="Arial"/>
            </a:endParaRPr>
          </a:p>
        </p:txBody>
      </p:sp>
      <p:grpSp>
        <p:nvGrpSpPr>
          <p:cNvPr id="11" name="Group 10" descr="" title="">
            <a:extLst>
              <a:ext uri="{FF2B5EF4-FFF2-40B4-BE49-F238E27FC236}">
                <a16:creationId xmlns:a16="http://schemas.microsoft.com/office/drawing/2014/main" id="{9F09F8BA-7EC9-6223-DA76-3EFAEEAF6784}"/>
              </a:ext>
            </a:extLst>
          </p:cNvPr>
          <p:cNvGrpSpPr/>
          <p:nvPr/>
        </p:nvGrpSpPr>
        <p:grpSpPr>
          <a:xfrm>
            <a:off x="5965456" y="1575288"/>
            <a:ext cx="1072704" cy="1388208"/>
            <a:chOff x="6339140" y="1127082"/>
            <a:chExt cx="1232175" cy="1594583"/>
          </a:xfrm>
        </p:grpSpPr>
        <p:sp>
          <p:nvSpPr>
            <p:cNvPr id="14" name="Rounded Rectangle 13" descr="" title="">
              <a:extLst>
                <a:ext uri="{FF2B5EF4-FFF2-40B4-BE49-F238E27FC236}">
                  <a16:creationId xmlns:a16="http://schemas.microsoft.com/office/drawing/2014/main" id="{C34D05A8-523F-3A3A-A3C0-8541F1B4DEF4}"/>
                </a:ext>
              </a:extLst>
            </p:cNvPr>
            <p:cNvSpPr>
              <a:spLocks noChangeAspect="1"/>
            </p:cNvSpPr>
            <p:nvPr/>
          </p:nvSpPr>
          <p:spPr>
            <a:xfrm>
              <a:off x="6339140" y="1127082"/>
              <a:ext cx="1232175" cy="1594583"/>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18" name="TextBox 17" descr="" title="">
              <a:extLst>
                <a:ext uri="{FF2B5EF4-FFF2-40B4-BE49-F238E27FC236}">
                  <a16:creationId xmlns:a16="http://schemas.microsoft.com/office/drawing/2014/main" id="{7E62DB03-406B-70D3-7951-7605CA15B411}"/>
                </a:ext>
              </a:extLst>
            </p:cNvPr>
            <p:cNvSpPr txBox="1"/>
            <p:nvPr/>
          </p:nvSpPr>
          <p:spPr>
            <a:xfrm>
              <a:off x="6481554" y="2019549"/>
              <a:ext cx="916918"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 1</a:t>
              </a:r>
            </a:p>
          </p:txBody>
        </p:sp>
      </p:grpSp>
      <p:sp>
        <p:nvSpPr>
          <p:cNvPr id="7" name="TextBox 6" descr="" title=""/>
          <p:cNvSpPr txBox="1"/>
          <p:nvPr/>
        </p:nvSpPr>
        <p:spPr>
          <a:xfrm>
            <a:off x="1608460" y="1128571"/>
            <a:ext cx="2110596" cy="30777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Product Sans" panose="020B0403030502040203" pitchFamily="34" charset="0"/>
                <a:cs typeface="Arial"/>
              </a:rPr>
              <a:t>Approach 1</a:t>
            </a:r>
          </a:p>
        </p:txBody>
      </p:sp>
      <p:sp>
        <p:nvSpPr>
          <p:cNvPr id="20" name="TextBox 19" descr="" title=""/>
          <p:cNvSpPr txBox="1"/>
          <p:nvPr/>
        </p:nvSpPr>
        <p:spPr>
          <a:xfrm>
            <a:off x="7705883" y="1127082"/>
            <a:ext cx="2110596" cy="30777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Product Sans" panose="020B0403030502040203" pitchFamily="34" charset="0"/>
                <a:cs typeface="Arial"/>
              </a:rPr>
              <a:t>Approach 2</a:t>
            </a:r>
          </a:p>
        </p:txBody>
      </p:sp>
      <p:grpSp>
        <p:nvGrpSpPr>
          <p:cNvPr id="10" name="Group 9" descr="" title="">
            <a:extLst>
              <a:ext uri="{FF2B5EF4-FFF2-40B4-BE49-F238E27FC236}">
                <a16:creationId xmlns:a16="http://schemas.microsoft.com/office/drawing/2014/main" id="{28A81409-FA3C-69A0-8D3F-A993C5B04C52}"/>
              </a:ext>
            </a:extLst>
          </p:cNvPr>
          <p:cNvGrpSpPr/>
          <p:nvPr/>
        </p:nvGrpSpPr>
        <p:grpSpPr>
          <a:xfrm>
            <a:off x="5968931" y="3193083"/>
            <a:ext cx="1072704" cy="1388208"/>
            <a:chOff x="6342615" y="2995012"/>
            <a:chExt cx="1232175" cy="1594583"/>
          </a:xfrm>
        </p:grpSpPr>
        <p:sp>
          <p:nvSpPr>
            <p:cNvPr id="25" name="Rounded Rectangle 24" descr="" title="">
              <a:extLst>
                <a:ext uri="{FF2B5EF4-FFF2-40B4-BE49-F238E27FC236}">
                  <a16:creationId xmlns:a16="http://schemas.microsoft.com/office/drawing/2014/main" id="{D5C7A518-EA99-F8C0-0A4E-E6E8011F4C05}"/>
                </a:ext>
              </a:extLst>
            </p:cNvPr>
            <p:cNvSpPr>
              <a:spLocks noChangeAspect="1"/>
            </p:cNvSpPr>
            <p:nvPr/>
          </p:nvSpPr>
          <p:spPr>
            <a:xfrm>
              <a:off x="6342615" y="2995012"/>
              <a:ext cx="1232175" cy="1594583"/>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26" name="TextBox 25" descr="" title="">
              <a:extLst>
                <a:ext uri="{FF2B5EF4-FFF2-40B4-BE49-F238E27FC236}">
                  <a16:creationId xmlns:a16="http://schemas.microsoft.com/office/drawing/2014/main" id="{5F60194A-1998-3B1E-10BA-934DD00E9985}"/>
                </a:ext>
              </a:extLst>
            </p:cNvPr>
            <p:cNvSpPr txBox="1"/>
            <p:nvPr/>
          </p:nvSpPr>
          <p:spPr>
            <a:xfrm>
              <a:off x="6485029" y="3887479"/>
              <a:ext cx="960199"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 2</a:t>
              </a:r>
            </a:p>
          </p:txBody>
        </p:sp>
      </p:grpSp>
      <p:grpSp>
        <p:nvGrpSpPr>
          <p:cNvPr id="9" name="Group 8" descr="" title="">
            <a:extLst>
              <a:ext uri="{FF2B5EF4-FFF2-40B4-BE49-F238E27FC236}">
                <a16:creationId xmlns:a16="http://schemas.microsoft.com/office/drawing/2014/main" id="{82CE5887-51D5-D4B2-8615-03D8F076331D}"/>
              </a:ext>
            </a:extLst>
          </p:cNvPr>
          <p:cNvGrpSpPr/>
          <p:nvPr/>
        </p:nvGrpSpPr>
        <p:grpSpPr>
          <a:xfrm>
            <a:off x="5972406" y="4810878"/>
            <a:ext cx="1072704" cy="1388208"/>
            <a:chOff x="6346090" y="4862942"/>
            <a:chExt cx="1232175" cy="1594583"/>
          </a:xfrm>
        </p:grpSpPr>
        <p:sp>
          <p:nvSpPr>
            <p:cNvPr id="27" name="Rounded Rectangle 26" descr="" title="">
              <a:extLst>
                <a:ext uri="{FF2B5EF4-FFF2-40B4-BE49-F238E27FC236}">
                  <a16:creationId xmlns:a16="http://schemas.microsoft.com/office/drawing/2014/main" id="{95677B03-3B36-5F6A-287F-0739C9536124}"/>
                </a:ext>
              </a:extLst>
            </p:cNvPr>
            <p:cNvSpPr>
              <a:spLocks noChangeAspect="1"/>
            </p:cNvSpPr>
            <p:nvPr/>
          </p:nvSpPr>
          <p:spPr>
            <a:xfrm>
              <a:off x="6346090" y="4862942"/>
              <a:ext cx="1232175" cy="1594583"/>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28" name="TextBox 27" descr="" title="">
              <a:extLst>
                <a:ext uri="{FF2B5EF4-FFF2-40B4-BE49-F238E27FC236}">
                  <a16:creationId xmlns:a16="http://schemas.microsoft.com/office/drawing/2014/main" id="{AB1B8C0B-6C84-26A8-BD21-582C53159D85}"/>
                </a:ext>
              </a:extLst>
            </p:cNvPr>
            <p:cNvSpPr txBox="1"/>
            <p:nvPr/>
          </p:nvSpPr>
          <p:spPr>
            <a:xfrm>
              <a:off x="6488504" y="5755409"/>
              <a:ext cx="965008"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 3</a:t>
              </a:r>
            </a:p>
          </p:txBody>
        </p:sp>
      </p:grpSp>
      <p:sp>
        <p:nvSpPr>
          <p:cNvPr id="13" name="TextBox 12" descr="" title="">
            <a:extLst>
              <a:ext uri="{FF2B5EF4-FFF2-40B4-BE49-F238E27FC236}">
                <a16:creationId xmlns:a16="http://schemas.microsoft.com/office/drawing/2014/main" id="{422952B1-6212-CC52-2996-08A3A436F4EB}"/>
              </a:ext>
            </a:extLst>
          </p:cNvPr>
          <p:cNvSpPr txBox="1"/>
          <p:nvPr/>
        </p:nvSpPr>
        <p:spPr>
          <a:xfrm>
            <a:off x="1819443" y="5168869"/>
            <a:ext cx="1691491" cy="1107996"/>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FF0000"/>
                </a:solidFill>
                <a:effectLst/>
                <a:uLnTx/>
                <a:uFillTx/>
                <a:latin typeface="Product Sans" panose="020B0403030502040203" pitchFamily="34" charset="0"/>
                <a:cs typeface="Arial"/>
              </a:rPr>
              <a:t>PatCo</a:t>
            </a:r>
            <a:r>
              <a:rPr kumimoji="0" lang="en-US" sz="2400" b="0" i="0" u="none" strike="noStrike" kern="1200" cap="none" spc="0" normalizeH="0" baseline="0" noProof="0" dirty="0" smtClean="0">
                <a:ln>
                  <a:noFill/>
                </a:ln>
                <a:solidFill>
                  <a:srgbClr val="FF0000"/>
                </a:solidFill>
                <a:effectLst/>
                <a:uLnTx/>
                <a:uFillTx/>
                <a:latin typeface="Product Sans" panose="020B0403030502040203" pitchFamily="34" charset="0"/>
                <a:cs typeface="Arial"/>
              </a:rPr>
              <a:t> </a:t>
            </a:r>
            <a:r>
              <a:rPr kumimoji="0" lang="en-US" sz="2400" b="0" i="0" u="none" strike="noStrike" kern="1200" cap="none" spc="0" normalizeH="0" baseline="0" noProof="0" dirty="0">
                <a:ln>
                  <a:noFill/>
                </a:ln>
                <a:solidFill>
                  <a:srgbClr val="FF0000"/>
                </a:solidFill>
                <a:effectLst/>
                <a:uLnTx/>
                <a:uFillTx/>
                <a:latin typeface="Product Sans" panose="020B0403030502040203" pitchFamily="34" charset="0"/>
                <a:cs typeface="Arial"/>
              </a:rPr>
              <a:t>approach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Product Sans" panose="020B0403030502040203" pitchFamily="34" charset="0"/>
                <a:cs typeface="Arial"/>
              </a:rPr>
              <a:t>(AESD)</a:t>
            </a:r>
          </a:p>
        </p:txBody>
      </p:sp>
      <p:sp>
        <p:nvSpPr>
          <p:cNvPr id="23" name="Text Placeholder 18" descr="" title="">
            <a:extLst>
              <a:ext uri="{FF2B5EF4-FFF2-40B4-BE49-F238E27FC236}">
                <a16:creationId xmlns:a16="http://schemas.microsoft.com/office/drawing/2014/main" id="{69957F25-FABE-E0EC-7CED-4B53401F3C36}"/>
              </a:ext>
            </a:extLst>
          </p:cNvPr>
          <p:cNvSpPr txBox="1">
            <a:spLocks/>
          </p:cNvSpPr>
          <p:nvPr/>
        </p:nvSpPr>
        <p:spPr>
          <a:xfrm>
            <a:off x="7924803" y="5587841"/>
            <a:ext cx="3391708" cy="557723"/>
          </a:xfrm>
          <a:prstGeom prst="rect">
            <a:avLst/>
          </a:prstGeom>
          <a:solidFill>
            <a:schemeClr val="accent6">
              <a:lumMod val="50000"/>
            </a:schemeClr>
          </a:solidFill>
        </p:spPr>
        <p:txBody>
          <a:bodyPr tIns="73152" anchor="ctr" anchorCtr="0"/>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Product Sans" panose="020B040303050204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Product Sans" panose="020B0403030502040203" pitchFamily="34" charset="0"/>
              <a:cs typeface="Arial"/>
            </a:endParaRPr>
          </a:p>
        </p:txBody>
      </p:sp>
      <p:sp>
        <p:nvSpPr>
          <p:cNvPr id="29" name="Text Placeholder 18" descr="" title="">
            <a:extLst>
              <a:ext uri="{FF2B5EF4-FFF2-40B4-BE49-F238E27FC236}">
                <a16:creationId xmlns:a16="http://schemas.microsoft.com/office/drawing/2014/main" id="{1736FC48-DB88-47BE-E5B2-293C694D3C33}"/>
              </a:ext>
            </a:extLst>
          </p:cNvPr>
          <p:cNvSpPr txBox="1">
            <a:spLocks/>
          </p:cNvSpPr>
          <p:nvPr/>
        </p:nvSpPr>
        <p:spPr>
          <a:xfrm>
            <a:off x="8496122" y="4961103"/>
            <a:ext cx="2252749" cy="557723"/>
          </a:xfrm>
          <a:prstGeom prst="rect">
            <a:avLst/>
          </a:prstGeom>
          <a:solidFill>
            <a:schemeClr val="accent5">
              <a:lumMod val="50000"/>
            </a:schemeClr>
          </a:solidFill>
        </p:spPr>
        <p:txBody>
          <a:bodyPr tIns="73152" anchor="ctr" anchorCtr="0"/>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Product Sans" panose="020B040303050204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Product Sans" panose="020B0403030502040203" pitchFamily="34" charset="0"/>
              <a:cs typeface="Arial"/>
            </a:endParaRPr>
          </a:p>
        </p:txBody>
      </p:sp>
      <p:sp>
        <p:nvSpPr>
          <p:cNvPr id="30" name="TextBox 29" descr="" title="">
            <a:extLst>
              <a:ext uri="{FF2B5EF4-FFF2-40B4-BE49-F238E27FC236}">
                <a16:creationId xmlns:a16="http://schemas.microsoft.com/office/drawing/2014/main" id="{28E82522-F3AF-037F-C349-AB03C8E27295}"/>
              </a:ext>
            </a:extLst>
          </p:cNvPr>
          <p:cNvSpPr txBox="1"/>
          <p:nvPr/>
        </p:nvSpPr>
        <p:spPr>
          <a:xfrm>
            <a:off x="7614138" y="4985287"/>
            <a:ext cx="4016721"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cs typeface="Arial"/>
              </a:rPr>
              <a:t>CyberDesk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cs typeface="Arial"/>
              </a:rPr>
              <a:t>Apple Data Detectors </a:t>
            </a:r>
          </a:p>
        </p:txBody>
      </p:sp>
      <p:sp>
        <p:nvSpPr>
          <p:cNvPr id="15" name="Footer Placeholder 14" descr="" title="">
            <a:extLst>
              <a:ext uri="{FF2B5EF4-FFF2-40B4-BE49-F238E27FC236}">
                <a16:creationId xmlns:a16="http://schemas.microsoft.com/office/drawing/2014/main" id="{8ADE744F-57CC-51F8-5770-BDB0DA543D9E}"/>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09.0</a:t>
            </a:r>
          </a:p>
        </p:txBody>
      </p:sp>
    </p:spTree>
    <p:extLst>
      <p:ext uri="{BB962C8B-B14F-4D97-AF65-F5344CB8AC3E}">
        <p14:creationId xmlns:p14="http://schemas.microsoft.com/office/powerpoint/2010/main" val="2595123372"/>
      </p:ext>
    </p:extLst>
  </p:cSld>
  <p:clrMapOvr>
    <a:masterClrMapping/>
  </p:clrMapOvr>
  <p:transition>
    <p:fade/>
  </p:transition>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41BD2ED0-C5EA-42A4-AEED-780CEC91086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7" name="Text Placeholder 6" descr="" title="">
            <a:extLst>
              <a:ext uri="{FF2B5EF4-FFF2-40B4-BE49-F238E27FC236}">
                <a16:creationId xmlns:a16="http://schemas.microsoft.com/office/drawing/2014/main" id="{3CAA7E0D-5C69-5A36-A5A9-313C94B162B2}"/>
              </a:ext>
            </a:extLst>
          </p:cNvPr>
          <p:cNvSpPr>
            <a:spLocks noGrp="1"/>
          </p:cNvSpPr>
          <p:nvPr>
            <p:ph type="body" sz="quarter" idx="16"/>
          </p:nvPr>
        </p:nvSpPr>
        <p:spPr/>
        <p:txBody>
          <a:bodyPr/>
          <a:lstStyle/>
          <a:p>
            <a:endParaRPr lang="en-US"/>
          </a:p>
        </p:txBody>
      </p:sp>
      <p:sp>
        <p:nvSpPr>
          <p:cNvPr id="4" name="Title 3" descr="" title="">
            <a:extLst>
              <a:ext uri="{FF2B5EF4-FFF2-40B4-BE49-F238E27FC236}">
                <a16:creationId xmlns:a16="http://schemas.microsoft.com/office/drawing/2014/main" id="{8F84D2BE-8987-3631-2BD8-3E61B77AE9FE}"/>
              </a:ext>
            </a:extLst>
          </p:cNvPr>
          <p:cNvSpPr>
            <a:spLocks noGrp="1"/>
          </p:cNvSpPr>
          <p:nvPr>
            <p:ph type="title"/>
          </p:nvPr>
        </p:nvSpPr>
        <p:spPr>
          <a:blipFill>
            <a:blip r:embed="rId3"/>
            <a:stretch>
              <a:fillRect/>
            </a:stretch>
          </a:blipFill>
        </p:spPr>
        <p:txBody>
          <a:bodyPr wrap="square" lIns="182880" tIns="182880" rIns="182880" bIns="0" anchor="t" anchorCtr="0"/>
          <a:lstStyle/>
          <a:p>
            <a:r>
              <a:rPr lang="en-US" dirty="0" err="1"/>
              <a:t>Arendi’s</a:t>
            </a:r>
            <a:r>
              <a:rPr lang="en-US" dirty="0"/>
              <a:t> Arguments for Infringement Contradict Its Arguments to the PTO</a:t>
            </a:r>
          </a:p>
        </p:txBody>
      </p:sp>
      <p:sp>
        <p:nvSpPr>
          <p:cNvPr id="9" name="Text Placeholder 8" descr="" title="">
            <a:extLst>
              <a:ext uri="{FF2B5EF4-FFF2-40B4-BE49-F238E27FC236}">
                <a16:creationId xmlns:a16="http://schemas.microsoft.com/office/drawing/2014/main" id="{F27C5923-2629-002D-8082-814BF09D8794}"/>
              </a:ext>
            </a:extLst>
          </p:cNvPr>
          <p:cNvSpPr>
            <a:spLocks noGrp="1"/>
          </p:cNvSpPr>
          <p:nvPr>
            <p:ph type="body" sz="quarter" idx="32"/>
          </p:nvPr>
        </p:nvSpPr>
        <p:spPr/>
        <p:txBody>
          <a:bodyPr/>
          <a:lstStyle/>
          <a:p>
            <a:pPr>
              <a:lnSpc>
                <a:spcPct val="120000"/>
              </a:lnSpc>
              <a:spcBef>
                <a:spcPts val="3000"/>
              </a:spcBef>
              <a:buClr>
                <a:schemeClr val="tx1"/>
              </a:buClr>
            </a:pPr>
            <a:r>
              <a:rPr lang="en-US" dirty="0"/>
              <a:t>Here, </a:t>
            </a:r>
            <a:r>
              <a:rPr lang="en-US" dirty="0" err="1" smtClean="0"/>
              <a:t>PatCo</a:t>
            </a:r>
            <a:r>
              <a:rPr lang="en-US" dirty="0" smtClean="0"/>
              <a:t> </a:t>
            </a:r>
            <a:r>
              <a:rPr lang="en-US" dirty="0"/>
              <a:t>accuses Google’s apps even though the instructions that set up the input device and receive the user command are </a:t>
            </a:r>
            <a:r>
              <a:rPr lang="en-US" b="1" dirty="0">
                <a:solidFill>
                  <a:schemeClr val="accent1"/>
                </a:solidFill>
              </a:rPr>
              <a:t>SEPARATE</a:t>
            </a:r>
            <a:r>
              <a:rPr lang="en-US" dirty="0"/>
              <a:t> from the apps. </a:t>
            </a:r>
          </a:p>
          <a:p>
            <a:pPr>
              <a:lnSpc>
                <a:spcPct val="120000"/>
              </a:lnSpc>
              <a:spcBef>
                <a:spcPts val="4200"/>
              </a:spcBef>
              <a:buClr>
                <a:schemeClr val="tx1"/>
              </a:buClr>
            </a:pPr>
            <a:r>
              <a:rPr lang="en-US" dirty="0"/>
              <a:t>If </a:t>
            </a:r>
            <a:r>
              <a:rPr lang="en-US" dirty="0" err="1" smtClean="0"/>
              <a:t>PatCo</a:t>
            </a:r>
            <a:r>
              <a:rPr lang="en-US" dirty="0" smtClean="0"/>
              <a:t>.</a:t>
            </a:r>
            <a:r>
              <a:rPr lang="en-US" dirty="0" smtClean="0"/>
              <a:t> </a:t>
            </a:r>
            <a:r>
              <a:rPr lang="en-US" dirty="0"/>
              <a:t>is right, the patent covers CyberDesk and ADD. </a:t>
            </a:r>
            <a:endParaRPr lang="en-US" sz="2400" dirty="0">
              <a:solidFill>
                <a:srgbClr val="000000"/>
              </a:solidFill>
            </a:endParaRPr>
          </a:p>
        </p:txBody>
      </p:sp>
      <p:sp>
        <p:nvSpPr>
          <p:cNvPr id="3" name="Footer Placeholder 2" descr="" title="">
            <a:extLst>
              <a:ext uri="{FF2B5EF4-FFF2-40B4-BE49-F238E27FC236}">
                <a16:creationId xmlns:a16="http://schemas.microsoft.com/office/drawing/2014/main" id="{F6471659-56D6-696B-7517-75782E7530AC}"/>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09.0</a:t>
            </a:r>
          </a:p>
        </p:txBody>
      </p:sp>
    </p:spTree>
    <p:extLst>
      <p:ext uri="{BB962C8B-B14F-4D97-AF65-F5344CB8AC3E}">
        <p14:creationId xmlns:p14="http://schemas.microsoft.com/office/powerpoint/2010/main" val="1186912581"/>
      </p:ext>
    </p:extLst>
  </p:cSld>
  <p:clrMapOvr>
    <a:masterClrMapping/>
  </p:clrMapOvr>
  <p:transition>
    <p:fade/>
  </p:transition>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Slide Number Placeholder 4" descr="" title="">
            <a:extLst>
              <a:ext uri="{FF2B5EF4-FFF2-40B4-BE49-F238E27FC236}">
                <a16:creationId xmlns:a16="http://schemas.microsoft.com/office/drawing/2014/main" id="{31AC1E31-8014-AA3F-637C-DB7264B7DDB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10" name="Text Placeholder 9" descr="" title="">
            <a:extLst>
              <a:ext uri="{FF2B5EF4-FFF2-40B4-BE49-F238E27FC236}">
                <a16:creationId xmlns:a16="http://schemas.microsoft.com/office/drawing/2014/main" id="{89297FE2-A0CE-883F-5484-08355F4C6F85}"/>
              </a:ext>
            </a:extLst>
          </p:cNvPr>
          <p:cNvSpPr>
            <a:spLocks noGrp="1"/>
          </p:cNvSpPr>
          <p:nvPr>
            <p:ph type="body" sz="quarter" idx="16"/>
          </p:nvPr>
        </p:nvSpPr>
        <p:spPr/>
        <p:txBody>
          <a:bodyPr/>
          <a:lstStyle/>
          <a:p>
            <a:r>
              <a:rPr lang="en-US" dirty="0">
                <a:solidFill>
                  <a:schemeClr val="bg1">
                    <a:lumMod val="50000"/>
                  </a:schemeClr>
                </a:solidFill>
              </a:rPr>
              <a:t>Claim Construction Order at 3</a:t>
            </a:r>
          </a:p>
        </p:txBody>
      </p:sp>
      <p:sp>
        <p:nvSpPr>
          <p:cNvPr id="7" name="Title 6" descr="" title="">
            <a:extLst>
              <a:ext uri="{FF2B5EF4-FFF2-40B4-BE49-F238E27FC236}">
                <a16:creationId xmlns:a16="http://schemas.microsoft.com/office/drawing/2014/main" id="{79741DA6-37F8-D435-C7F8-D6F01DB533E3}"/>
              </a:ext>
            </a:extLst>
          </p:cNvPr>
          <p:cNvSpPr>
            <a:spLocks noGrp="1"/>
          </p:cNvSpPr>
          <p:nvPr>
            <p:ph type="title"/>
          </p:nvPr>
        </p:nvSpPr>
        <p:spPr>
          <a:xfrm>
            <a:off x="0" y="0"/>
            <a:ext cx="12191998" cy="685800"/>
          </a:xfrm>
          <a:blipFill>
            <a:blip r:embed="rId3"/>
            <a:stretch>
              <a:fillRect/>
            </a:stretch>
          </a:blipFill>
        </p:spPr>
        <p:txBody>
          <a:bodyPr wrap="square" lIns="182880" tIns="182880" rIns="182880" bIns="0" anchor="t" anchorCtr="0"/>
          <a:lstStyle/>
          <a:p>
            <a:r>
              <a:rPr lang="en-US" dirty="0"/>
              <a:t>“Computer Program” Has a Specific Meaning in the ’843 Patent</a:t>
            </a:r>
          </a:p>
        </p:txBody>
      </p:sp>
      <p:sp>
        <p:nvSpPr>
          <p:cNvPr id="9" name="Rectangle 8" descr="" title="">
            <a:extLst>
              <a:ext uri="{FF2B5EF4-FFF2-40B4-BE49-F238E27FC236}">
                <a16:creationId xmlns:a16="http://schemas.microsoft.com/office/drawing/2014/main" id="{B9D8197E-1EAD-DF10-0BEA-89F13E6188F4}"/>
              </a:ext>
            </a:extLst>
          </p:cNvPr>
          <p:cNvSpPr/>
          <p:nvPr/>
        </p:nvSpPr>
        <p:spPr>
          <a:xfrm rot="10800000" flipH="1">
            <a:off x="667657" y="1108540"/>
            <a:ext cx="11524343" cy="1276348"/>
          </a:xfrm>
          <a:prstGeom prst="rect">
            <a:avLst/>
          </a:prstGeom>
          <a:gradFill>
            <a:gsLst>
              <a:gs pos="50000">
                <a:srgbClr val="E4E4E4"/>
              </a:gs>
              <a:gs pos="0">
                <a:schemeClr val="bg1">
                  <a:lumMod val="95000"/>
                </a:schemeClr>
              </a:gs>
              <a:gs pos="100000">
                <a:sysClr val="window" lastClr="FFFFFF">
                  <a:lumMod val="85000"/>
                </a:sysClr>
              </a:gs>
            </a:gsLst>
            <a:lin ang="10800000" scaled="1"/>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roduct Sans" panose="020B0403030502040203" pitchFamily="34" charset="0"/>
              <a:ea typeface="MS PGothic" panose="020B0600070205080204" pitchFamily="34" charset="-128"/>
              <a:cs typeface="Arial"/>
            </a:endParaRPr>
          </a:p>
        </p:txBody>
      </p:sp>
      <p:pic>
        <p:nvPicPr>
          <p:cNvPr id="1026" name="Picture 2" descr="" title="">
            <a:extLst>
              <a:ext uri="{FF2B5EF4-FFF2-40B4-BE49-F238E27FC236}">
                <a16:creationId xmlns:a16="http://schemas.microsoft.com/office/drawing/2014/main" id="{C568CD5C-5A8C-70BE-803D-1C63C919221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5385" y="1108540"/>
            <a:ext cx="1276350" cy="1276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descr="" title="">
            <a:extLst>
              <a:ext uri="{FF2B5EF4-FFF2-40B4-BE49-F238E27FC236}">
                <a16:creationId xmlns:a16="http://schemas.microsoft.com/office/drawing/2014/main" id="{755FFA92-9BD6-C7BD-863D-B5223C21E753}"/>
              </a:ext>
            </a:extLst>
          </p:cNvPr>
          <p:cNvSpPr/>
          <p:nvPr/>
        </p:nvSpPr>
        <p:spPr>
          <a:xfrm>
            <a:off x="667657" y="3181918"/>
            <a:ext cx="10595926" cy="2237642"/>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15" name="TextBox 14" descr="" title="">
            <a:extLst>
              <a:ext uri="{FF2B5EF4-FFF2-40B4-BE49-F238E27FC236}">
                <a16:creationId xmlns:a16="http://schemas.microsoft.com/office/drawing/2014/main" id="{48CE4646-27BA-7BFB-CAC3-A448729CE51F}"/>
              </a:ext>
            </a:extLst>
          </p:cNvPr>
          <p:cNvSpPr txBox="1"/>
          <p:nvPr/>
        </p:nvSpPr>
        <p:spPr>
          <a:xfrm>
            <a:off x="719514" y="2695371"/>
            <a:ext cx="969497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D7DE6"/>
                </a:solidFill>
                <a:effectLst/>
                <a:uLnTx/>
                <a:uFillTx/>
                <a:latin typeface="Product Sans" panose="020B0403030502040203" pitchFamily="34" charset="0"/>
                <a:cs typeface="Arial"/>
              </a:rPr>
              <a:t>“computer program”</a:t>
            </a:r>
          </a:p>
        </p:txBody>
      </p:sp>
      <p:sp>
        <p:nvSpPr>
          <p:cNvPr id="16" name="TextBox 15" descr="" title="">
            <a:extLst>
              <a:ext uri="{FF2B5EF4-FFF2-40B4-BE49-F238E27FC236}">
                <a16:creationId xmlns:a16="http://schemas.microsoft.com/office/drawing/2014/main" id="{F2E8BDC8-3C1C-5319-7E89-4F74571F5E88}"/>
              </a:ext>
            </a:extLst>
          </p:cNvPr>
          <p:cNvSpPr txBox="1"/>
          <p:nvPr/>
        </p:nvSpPr>
        <p:spPr>
          <a:xfrm>
            <a:off x="990609" y="3467323"/>
            <a:ext cx="8944697"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 self-contained set of instructions, as opposed to a routine or library, intended to be executed on a computer so as to perform some task</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7" name="Picture 16" descr="" title="">
            <a:extLst>
              <a:ext uri="{FF2B5EF4-FFF2-40B4-BE49-F238E27FC236}">
                <a16:creationId xmlns:a16="http://schemas.microsoft.com/office/drawing/2014/main" id="{9ED1C56F-DBD1-E485-8284-53C0E32C051B}"/>
              </a:ext>
            </a:extLst>
          </p:cNvPr>
          <p:cNvPicPr>
            <a:picLocks noChangeAspect="1"/>
          </p:cNvPicPr>
          <p:nvPr/>
        </p:nvPicPr>
        <p:blipFill>
          <a:blip r:embed="rId5"/>
          <a:stretch>
            <a:fillRect/>
          </a:stretch>
        </p:blipFill>
        <p:spPr>
          <a:xfrm>
            <a:off x="9214904" y="4930310"/>
            <a:ext cx="2539672" cy="1201427"/>
          </a:xfrm>
          <a:prstGeom prst="rect">
            <a:avLst/>
          </a:prstGeom>
        </p:spPr>
      </p:pic>
      <p:sp>
        <p:nvSpPr>
          <p:cNvPr id="6" name="TextBox 5" descr="" title="">
            <a:extLst>
              <a:ext uri="{FF2B5EF4-FFF2-40B4-BE49-F238E27FC236}">
                <a16:creationId xmlns:a16="http://schemas.microsoft.com/office/drawing/2014/main" id="{720C2F75-E5F9-520D-D31E-DEFACDB1F7C9}"/>
              </a:ext>
            </a:extLst>
          </p:cNvPr>
          <p:cNvSpPr txBox="1"/>
          <p:nvPr/>
        </p:nvSpPr>
        <p:spPr>
          <a:xfrm>
            <a:off x="1044087" y="1521047"/>
            <a:ext cx="610625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roduct Sans" panose="020B0403030502040203" pitchFamily="34" charset="0"/>
                <a:cs typeface="Arial"/>
              </a:rPr>
              <a:t>Court’s Definition</a:t>
            </a:r>
            <a:endParaRPr kumimoji="0" lang="en-US" sz="2800" b="0" i="0" u="none" strike="noStrike" kern="1200" cap="none" spc="0" normalizeH="0" baseline="0" noProof="0" dirty="0">
              <a:ln>
                <a:noFill/>
              </a:ln>
              <a:solidFill>
                <a:srgbClr val="3D7DE6"/>
              </a:solidFill>
              <a:effectLst/>
              <a:uLnTx/>
              <a:uFillTx/>
              <a:latin typeface="Product Sans" panose="020B0403030502040203" pitchFamily="34" charset="0"/>
              <a:cs typeface="Arial"/>
            </a:endParaRPr>
          </a:p>
        </p:txBody>
      </p:sp>
      <p:sp>
        <p:nvSpPr>
          <p:cNvPr id="2" name="Footer Placeholder 1" descr="" title="">
            <a:extLst>
              <a:ext uri="{FF2B5EF4-FFF2-40B4-BE49-F238E27FC236}">
                <a16:creationId xmlns:a16="http://schemas.microsoft.com/office/drawing/2014/main" id="{76ED8AEF-751A-AD59-F621-0EAC6AFD51A1}"/>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50000"/>
                    <a:lumOff val="50000"/>
                  </a:srgbClr>
                </a:solidFill>
                <a:effectLst/>
                <a:uLnTx/>
                <a:uFillTx/>
                <a:latin typeface="Product Sans" panose="020B0403030502040203" pitchFamily="34" charset="0"/>
                <a:cs typeface="Arial"/>
              </a:rPr>
              <a:t>DDX 08.00</a:t>
            </a:r>
          </a:p>
        </p:txBody>
      </p:sp>
    </p:spTree>
    <p:extLst>
      <p:ext uri="{BB962C8B-B14F-4D97-AF65-F5344CB8AC3E}">
        <p14:creationId xmlns:p14="http://schemas.microsoft.com/office/powerpoint/2010/main" val="3036501219"/>
      </p:ext>
    </p:extLst>
  </p:cSld>
  <p:clrMapOvr>
    <a:masterClrMapping/>
  </p:clrMapOvr>
  <p:transition>
    <p:fade/>
  </p:transition>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2" name="Rectangle 11" descr="" title="">
            <a:extLst>
              <a:ext uri="{FF2B5EF4-FFF2-40B4-BE49-F238E27FC236}">
                <a16:creationId xmlns:a16="http://schemas.microsoft.com/office/drawing/2014/main" id="{901B9629-B71D-7FD3-ED11-263FF67CC630}"/>
              </a:ext>
            </a:extLst>
          </p:cNvPr>
          <p:cNvSpPr/>
          <p:nvPr/>
        </p:nvSpPr>
        <p:spPr>
          <a:xfrm flipH="1">
            <a:off x="-6538" y="695682"/>
            <a:ext cx="12191995" cy="5943600"/>
          </a:xfrm>
          <a:prstGeom prst="rect">
            <a:avLst/>
          </a:prstGeom>
          <a:solidFill>
            <a:schemeClr val="accent3">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4" name="Slide Number Placeholder 3" descr="" title="">
            <a:extLst>
              <a:ext uri="{FF2B5EF4-FFF2-40B4-BE49-F238E27FC236}">
                <a16:creationId xmlns:a16="http://schemas.microsoft.com/office/drawing/2014/main" id="{8CABF7C0-82D3-5002-DA55-AF1367D2B7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7F94F1-52BB-4291-B502-99826A30B65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6" name="Text Placeholder 5" descr="" title="">
            <a:extLst>
              <a:ext uri="{FF2B5EF4-FFF2-40B4-BE49-F238E27FC236}">
                <a16:creationId xmlns:a16="http://schemas.microsoft.com/office/drawing/2014/main" id="{912899A1-BE69-2389-2466-71459776C2E9}"/>
              </a:ext>
            </a:extLst>
          </p:cNvPr>
          <p:cNvSpPr>
            <a:spLocks noGrp="1"/>
          </p:cNvSpPr>
          <p:nvPr>
            <p:ph type="body" sz="quarter" idx="16"/>
          </p:nvPr>
        </p:nvSpPr>
        <p:spPr/>
        <p:txBody>
          <a:bodyPr/>
          <a:lstStyle/>
          <a:p>
            <a:endParaRPr lang="en-US" dirty="0"/>
          </a:p>
        </p:txBody>
      </p:sp>
      <p:sp>
        <p:nvSpPr>
          <p:cNvPr id="5" name="Title 4" descr="" title="">
            <a:extLst>
              <a:ext uri="{FF2B5EF4-FFF2-40B4-BE49-F238E27FC236}">
                <a16:creationId xmlns:a16="http://schemas.microsoft.com/office/drawing/2014/main" id="{263D0D7C-A4CF-2CEF-9F39-950710DF8E32}"/>
              </a:ext>
            </a:extLst>
          </p:cNvPr>
          <p:cNvSpPr>
            <a:spLocks noGrp="1"/>
          </p:cNvSpPr>
          <p:nvPr>
            <p:ph type="title"/>
          </p:nvPr>
        </p:nvSpPr>
        <p:spPr/>
        <p:txBody>
          <a:bodyPr/>
          <a:lstStyle/>
          <a:p>
            <a:r>
              <a:rPr lang="en-US" dirty="0"/>
              <a:t>Two Approaches for Shortcut Tools in the 1990s</a:t>
            </a:r>
          </a:p>
        </p:txBody>
      </p:sp>
      <p:cxnSp>
        <p:nvCxnSpPr>
          <p:cNvPr id="31" name="Straight Connector 30" descr="" title="">
            <a:extLst>
              <a:ext uri="{FF2B5EF4-FFF2-40B4-BE49-F238E27FC236}">
                <a16:creationId xmlns:a16="http://schemas.microsoft.com/office/drawing/2014/main" id="{A9EBDC25-E3E7-05B3-C324-BCD0C3DA1725}"/>
              </a:ext>
            </a:extLst>
          </p:cNvPr>
          <p:cNvCxnSpPr/>
          <p:nvPr/>
        </p:nvCxnSpPr>
        <p:spPr>
          <a:xfrm>
            <a:off x="5330376" y="685800"/>
            <a:ext cx="0" cy="594360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TextBox 1" descr="" title="">
            <a:extLst>
              <a:ext uri="{FF2B5EF4-FFF2-40B4-BE49-F238E27FC236}">
                <a16:creationId xmlns:a16="http://schemas.microsoft.com/office/drawing/2014/main" id="{73FFFA52-1DEF-0492-8553-A3CF1D7E9000}"/>
              </a:ext>
            </a:extLst>
          </p:cNvPr>
          <p:cNvSpPr txBox="1"/>
          <p:nvPr/>
        </p:nvSpPr>
        <p:spPr>
          <a:xfrm>
            <a:off x="2263582" y="4348295"/>
            <a:ext cx="686085"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a:t>
            </a:r>
          </a:p>
        </p:txBody>
      </p:sp>
      <p:sp>
        <p:nvSpPr>
          <p:cNvPr id="3" name="Rounded Rectangle 2" descr="" title="">
            <a:extLst>
              <a:ext uri="{FF2B5EF4-FFF2-40B4-BE49-F238E27FC236}">
                <a16:creationId xmlns:a16="http://schemas.microsoft.com/office/drawing/2014/main" id="{4E4D9DBE-4AC1-3B86-7D87-566AB9A1301D}"/>
              </a:ext>
            </a:extLst>
          </p:cNvPr>
          <p:cNvSpPr>
            <a:spLocks noChangeAspect="1"/>
          </p:cNvSpPr>
          <p:nvPr/>
        </p:nvSpPr>
        <p:spPr>
          <a:xfrm>
            <a:off x="1417904" y="1808554"/>
            <a:ext cx="2377440" cy="3076694"/>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8" name="Rounded Rectangle 9" descr="" title="">
            <a:extLst>
              <a:ext uri="{FF2B5EF4-FFF2-40B4-BE49-F238E27FC236}">
                <a16:creationId xmlns:a16="http://schemas.microsoft.com/office/drawing/2014/main" id="{C9866CDF-FBD1-B0F4-57B6-E1CE75478D66}"/>
              </a:ext>
            </a:extLst>
          </p:cNvPr>
          <p:cNvSpPr/>
          <p:nvPr/>
        </p:nvSpPr>
        <p:spPr>
          <a:xfrm>
            <a:off x="1949414" y="2573867"/>
            <a:ext cx="1262670" cy="1241132"/>
          </a:xfrm>
          <a:prstGeom prst="roundRect">
            <a:avLst>
              <a:gd name="adj" fmla="val 4158"/>
            </a:avLst>
          </a:prstGeom>
          <a:solidFill>
            <a:schemeClr val="accent4">
              <a:lumMod val="60000"/>
              <a:lumOff val="40000"/>
            </a:schemeClr>
          </a:solidFill>
          <a:ln w="12700">
            <a:miter lim="400000"/>
          </a:ln>
          <a:effectLst>
            <a:outerShdw blurRad="50800" dist="38100" dir="2700000" algn="tl" rotWithShape="0">
              <a:prstClr val="black">
                <a:alpha val="40000"/>
              </a:prstClr>
            </a:outerShdw>
          </a:effectLst>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0000"/>
                </a:solidFill>
              </a:defRPr>
            </a:pPr>
            <a:r>
              <a:rPr kumimoji="0" lang="en-US" sz="1800" b="0" i="0" u="none" strike="noStrike" kern="0" cap="none" spc="0" normalizeH="0" baseline="0" noProof="0" dirty="0">
                <a:ln>
                  <a:noFill/>
                </a:ln>
                <a:solidFill>
                  <a:srgbClr val="000000"/>
                </a:solidFill>
                <a:effectLst/>
                <a:uLnTx/>
                <a:uFillTx/>
                <a:latin typeface="Product Sans" panose="020B0403030502040203" pitchFamily="34" charset="0"/>
                <a:cs typeface="Arial"/>
                <a:sym typeface="Arial"/>
              </a:rPr>
              <a:t>Tool</a:t>
            </a:r>
            <a:endParaRPr kumimoji="0" sz="1800" b="0" i="0" u="none" strike="noStrike" kern="0" cap="none" spc="0" normalizeH="0" baseline="0" noProof="0" dirty="0">
              <a:ln>
                <a:noFill/>
              </a:ln>
              <a:solidFill>
                <a:srgbClr val="000000"/>
              </a:solidFill>
              <a:effectLst/>
              <a:uLnTx/>
              <a:uFillTx/>
              <a:latin typeface="Product Sans" panose="020B0403030502040203" pitchFamily="34" charset="0"/>
              <a:cs typeface="Arial"/>
              <a:sym typeface="Arial"/>
            </a:endParaRPr>
          </a:p>
        </p:txBody>
      </p:sp>
      <p:sp>
        <p:nvSpPr>
          <p:cNvPr id="17" name="Rounded Rectangle 9" descr="" title="">
            <a:extLst>
              <a:ext uri="{FF2B5EF4-FFF2-40B4-BE49-F238E27FC236}">
                <a16:creationId xmlns:a16="http://schemas.microsoft.com/office/drawing/2014/main" id="{5A8EE519-BDF9-16FC-C3E9-5782BADF8624}"/>
              </a:ext>
            </a:extLst>
          </p:cNvPr>
          <p:cNvSpPr/>
          <p:nvPr/>
        </p:nvSpPr>
        <p:spPr>
          <a:xfrm>
            <a:off x="8934556" y="2573867"/>
            <a:ext cx="1262670" cy="1241132"/>
          </a:xfrm>
          <a:prstGeom prst="roundRect">
            <a:avLst>
              <a:gd name="adj" fmla="val 4158"/>
            </a:avLst>
          </a:prstGeom>
          <a:solidFill>
            <a:schemeClr val="accent4">
              <a:lumMod val="60000"/>
              <a:lumOff val="40000"/>
            </a:schemeClr>
          </a:solidFill>
          <a:ln w="12700">
            <a:miter lim="400000"/>
          </a:ln>
          <a:effectLst>
            <a:outerShdw blurRad="50800" dist="38100" dir="2700000" algn="tl" rotWithShape="0">
              <a:prstClr val="black">
                <a:alpha val="40000"/>
              </a:prstClr>
            </a:outerShdw>
          </a:effectLst>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0000"/>
                </a:solidFill>
              </a:defRPr>
            </a:pPr>
            <a:r>
              <a:rPr kumimoji="0" lang="en-US" sz="1800" b="0" i="0" u="none" strike="noStrike" kern="0" cap="none" spc="0" normalizeH="0" baseline="0" noProof="0" dirty="0">
                <a:ln>
                  <a:noFill/>
                </a:ln>
                <a:solidFill>
                  <a:srgbClr val="000000"/>
                </a:solidFill>
                <a:effectLst/>
                <a:uLnTx/>
                <a:uFillTx/>
                <a:latin typeface="Product Sans" panose="020B0403030502040203" pitchFamily="34" charset="0"/>
                <a:cs typeface="Arial"/>
                <a:sym typeface="Arial"/>
              </a:rPr>
              <a:t>Tool</a:t>
            </a:r>
            <a:endParaRPr kumimoji="0" sz="1800" b="0" i="0" u="none" strike="noStrike" kern="0" cap="none" spc="0" normalizeH="0" baseline="0" noProof="0" dirty="0">
              <a:ln>
                <a:noFill/>
              </a:ln>
              <a:solidFill>
                <a:srgbClr val="000000"/>
              </a:solidFill>
              <a:effectLst/>
              <a:uLnTx/>
              <a:uFillTx/>
              <a:latin typeface="Product Sans" panose="020B0403030502040203" pitchFamily="34" charset="0"/>
              <a:cs typeface="Arial"/>
              <a:sym typeface="Arial"/>
            </a:endParaRPr>
          </a:p>
        </p:txBody>
      </p:sp>
      <p:grpSp>
        <p:nvGrpSpPr>
          <p:cNvPr id="11" name="Group 10" descr="" title="">
            <a:extLst>
              <a:ext uri="{FF2B5EF4-FFF2-40B4-BE49-F238E27FC236}">
                <a16:creationId xmlns:a16="http://schemas.microsoft.com/office/drawing/2014/main" id="{9F09F8BA-7EC9-6223-DA76-3EFAEEAF6784}"/>
              </a:ext>
            </a:extLst>
          </p:cNvPr>
          <p:cNvGrpSpPr/>
          <p:nvPr/>
        </p:nvGrpSpPr>
        <p:grpSpPr>
          <a:xfrm>
            <a:off x="5965456" y="1575288"/>
            <a:ext cx="1072704" cy="1388208"/>
            <a:chOff x="6339140" y="1127082"/>
            <a:chExt cx="1232175" cy="1594583"/>
          </a:xfrm>
        </p:grpSpPr>
        <p:sp>
          <p:nvSpPr>
            <p:cNvPr id="14" name="Rounded Rectangle 13" descr="" title="">
              <a:extLst>
                <a:ext uri="{FF2B5EF4-FFF2-40B4-BE49-F238E27FC236}">
                  <a16:creationId xmlns:a16="http://schemas.microsoft.com/office/drawing/2014/main" id="{C34D05A8-523F-3A3A-A3C0-8541F1B4DEF4}"/>
                </a:ext>
              </a:extLst>
            </p:cNvPr>
            <p:cNvSpPr>
              <a:spLocks noChangeAspect="1"/>
            </p:cNvSpPr>
            <p:nvPr/>
          </p:nvSpPr>
          <p:spPr>
            <a:xfrm>
              <a:off x="6339140" y="1127082"/>
              <a:ext cx="1232175" cy="1594583"/>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18" name="TextBox 17" descr="" title="">
              <a:extLst>
                <a:ext uri="{FF2B5EF4-FFF2-40B4-BE49-F238E27FC236}">
                  <a16:creationId xmlns:a16="http://schemas.microsoft.com/office/drawing/2014/main" id="{7E62DB03-406B-70D3-7951-7605CA15B411}"/>
                </a:ext>
              </a:extLst>
            </p:cNvPr>
            <p:cNvSpPr txBox="1"/>
            <p:nvPr/>
          </p:nvSpPr>
          <p:spPr>
            <a:xfrm>
              <a:off x="6481554" y="2019549"/>
              <a:ext cx="916918"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 1</a:t>
              </a:r>
            </a:p>
          </p:txBody>
        </p:sp>
      </p:grpSp>
      <p:sp>
        <p:nvSpPr>
          <p:cNvPr id="7" name="TextBox 6" descr="" title=""/>
          <p:cNvSpPr txBox="1"/>
          <p:nvPr/>
        </p:nvSpPr>
        <p:spPr>
          <a:xfrm>
            <a:off x="1608460" y="1128571"/>
            <a:ext cx="2110596" cy="30777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Product Sans" panose="020B0403030502040203" pitchFamily="34" charset="0"/>
                <a:cs typeface="Arial"/>
              </a:rPr>
              <a:t>Approach 1</a:t>
            </a:r>
          </a:p>
        </p:txBody>
      </p:sp>
      <p:sp>
        <p:nvSpPr>
          <p:cNvPr id="20" name="TextBox 19" descr="" title=""/>
          <p:cNvSpPr txBox="1"/>
          <p:nvPr/>
        </p:nvSpPr>
        <p:spPr>
          <a:xfrm>
            <a:off x="7705883" y="1127082"/>
            <a:ext cx="2110596" cy="30777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Product Sans" panose="020B0403030502040203" pitchFamily="34" charset="0"/>
                <a:cs typeface="Arial"/>
              </a:rPr>
              <a:t>Approach 2</a:t>
            </a:r>
          </a:p>
        </p:txBody>
      </p:sp>
      <p:grpSp>
        <p:nvGrpSpPr>
          <p:cNvPr id="10" name="Group 9" descr="" title="">
            <a:extLst>
              <a:ext uri="{FF2B5EF4-FFF2-40B4-BE49-F238E27FC236}">
                <a16:creationId xmlns:a16="http://schemas.microsoft.com/office/drawing/2014/main" id="{28A81409-FA3C-69A0-8D3F-A993C5B04C52}"/>
              </a:ext>
            </a:extLst>
          </p:cNvPr>
          <p:cNvGrpSpPr/>
          <p:nvPr/>
        </p:nvGrpSpPr>
        <p:grpSpPr>
          <a:xfrm>
            <a:off x="5968931" y="3193083"/>
            <a:ext cx="1072704" cy="1388208"/>
            <a:chOff x="6342615" y="2995012"/>
            <a:chExt cx="1232175" cy="1594583"/>
          </a:xfrm>
        </p:grpSpPr>
        <p:sp>
          <p:nvSpPr>
            <p:cNvPr id="25" name="Rounded Rectangle 24" descr="" title="">
              <a:extLst>
                <a:ext uri="{FF2B5EF4-FFF2-40B4-BE49-F238E27FC236}">
                  <a16:creationId xmlns:a16="http://schemas.microsoft.com/office/drawing/2014/main" id="{D5C7A518-EA99-F8C0-0A4E-E6E8011F4C05}"/>
                </a:ext>
              </a:extLst>
            </p:cNvPr>
            <p:cNvSpPr>
              <a:spLocks noChangeAspect="1"/>
            </p:cNvSpPr>
            <p:nvPr/>
          </p:nvSpPr>
          <p:spPr>
            <a:xfrm>
              <a:off x="6342615" y="2995012"/>
              <a:ext cx="1232175" cy="1594583"/>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26" name="TextBox 25" descr="" title="">
              <a:extLst>
                <a:ext uri="{FF2B5EF4-FFF2-40B4-BE49-F238E27FC236}">
                  <a16:creationId xmlns:a16="http://schemas.microsoft.com/office/drawing/2014/main" id="{5F60194A-1998-3B1E-10BA-934DD00E9985}"/>
                </a:ext>
              </a:extLst>
            </p:cNvPr>
            <p:cNvSpPr txBox="1"/>
            <p:nvPr/>
          </p:nvSpPr>
          <p:spPr>
            <a:xfrm>
              <a:off x="6485029" y="3887479"/>
              <a:ext cx="960199"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 2</a:t>
              </a:r>
            </a:p>
          </p:txBody>
        </p:sp>
      </p:grpSp>
      <p:grpSp>
        <p:nvGrpSpPr>
          <p:cNvPr id="9" name="Group 8" descr="" title="">
            <a:extLst>
              <a:ext uri="{FF2B5EF4-FFF2-40B4-BE49-F238E27FC236}">
                <a16:creationId xmlns:a16="http://schemas.microsoft.com/office/drawing/2014/main" id="{82CE5887-51D5-D4B2-8615-03D8F076331D}"/>
              </a:ext>
            </a:extLst>
          </p:cNvPr>
          <p:cNvGrpSpPr/>
          <p:nvPr/>
        </p:nvGrpSpPr>
        <p:grpSpPr>
          <a:xfrm>
            <a:off x="5972406" y="4810878"/>
            <a:ext cx="1072704" cy="1388208"/>
            <a:chOff x="6346090" y="4862942"/>
            <a:chExt cx="1232175" cy="1594583"/>
          </a:xfrm>
        </p:grpSpPr>
        <p:sp>
          <p:nvSpPr>
            <p:cNvPr id="27" name="Rounded Rectangle 26" descr="" title="">
              <a:extLst>
                <a:ext uri="{FF2B5EF4-FFF2-40B4-BE49-F238E27FC236}">
                  <a16:creationId xmlns:a16="http://schemas.microsoft.com/office/drawing/2014/main" id="{95677B03-3B36-5F6A-287F-0739C9536124}"/>
                </a:ext>
              </a:extLst>
            </p:cNvPr>
            <p:cNvSpPr>
              <a:spLocks noChangeAspect="1"/>
            </p:cNvSpPr>
            <p:nvPr/>
          </p:nvSpPr>
          <p:spPr>
            <a:xfrm>
              <a:off x="6346090" y="4862942"/>
              <a:ext cx="1232175" cy="1594583"/>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28" name="TextBox 27" descr="" title="">
              <a:extLst>
                <a:ext uri="{FF2B5EF4-FFF2-40B4-BE49-F238E27FC236}">
                  <a16:creationId xmlns:a16="http://schemas.microsoft.com/office/drawing/2014/main" id="{AB1B8C0B-6C84-26A8-BD21-582C53159D85}"/>
                </a:ext>
              </a:extLst>
            </p:cNvPr>
            <p:cNvSpPr txBox="1"/>
            <p:nvPr/>
          </p:nvSpPr>
          <p:spPr>
            <a:xfrm>
              <a:off x="6488504" y="5755409"/>
              <a:ext cx="965008"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 3</a:t>
              </a:r>
            </a:p>
          </p:txBody>
        </p:sp>
      </p:grpSp>
      <p:sp>
        <p:nvSpPr>
          <p:cNvPr id="13" name="TextBox 12" descr="" title="">
            <a:extLst>
              <a:ext uri="{FF2B5EF4-FFF2-40B4-BE49-F238E27FC236}">
                <a16:creationId xmlns:a16="http://schemas.microsoft.com/office/drawing/2014/main" id="{422952B1-6212-CC52-2996-08A3A436F4EB}"/>
              </a:ext>
            </a:extLst>
          </p:cNvPr>
          <p:cNvSpPr txBox="1"/>
          <p:nvPr/>
        </p:nvSpPr>
        <p:spPr>
          <a:xfrm>
            <a:off x="1819443" y="5168869"/>
            <a:ext cx="1691491" cy="1107996"/>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FF0000"/>
                </a:solidFill>
                <a:effectLst/>
                <a:uLnTx/>
                <a:uFillTx/>
                <a:latin typeface="Product Sans" panose="020B0403030502040203" pitchFamily="34" charset="0"/>
                <a:cs typeface="Arial"/>
              </a:rPr>
              <a:t>PatCo</a:t>
            </a:r>
            <a:r>
              <a:rPr kumimoji="0" lang="en-US" sz="2400" b="0" i="0" u="none" strike="noStrike" kern="1200" cap="none" spc="0" normalizeH="0" baseline="0" noProof="0" dirty="0" smtClean="0">
                <a:ln>
                  <a:noFill/>
                </a:ln>
                <a:solidFill>
                  <a:srgbClr val="FF0000"/>
                </a:solidFill>
                <a:effectLst/>
                <a:uLnTx/>
                <a:uFillTx/>
                <a:latin typeface="Product Sans" panose="020B0403030502040203" pitchFamily="34" charset="0"/>
                <a:cs typeface="Arial"/>
              </a:rPr>
              <a:t>. </a:t>
            </a:r>
            <a:r>
              <a:rPr kumimoji="0" lang="en-US" sz="2400" b="0" i="0" u="none" strike="noStrike" kern="1200" cap="none" spc="0" normalizeH="0" baseline="0" noProof="0" dirty="0">
                <a:ln>
                  <a:noFill/>
                </a:ln>
                <a:solidFill>
                  <a:srgbClr val="FF0000"/>
                </a:solidFill>
                <a:effectLst/>
                <a:uLnTx/>
                <a:uFillTx/>
                <a:latin typeface="Product Sans" panose="020B0403030502040203" pitchFamily="34" charset="0"/>
                <a:cs typeface="Arial"/>
              </a:rPr>
              <a:t>approach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Product Sans" panose="020B0403030502040203" pitchFamily="34" charset="0"/>
                <a:cs typeface="Arial"/>
              </a:rPr>
              <a:t>(AESD)</a:t>
            </a:r>
          </a:p>
        </p:txBody>
      </p:sp>
      <p:sp>
        <p:nvSpPr>
          <p:cNvPr id="29" name="TextBox 28" descr="" title="">
            <a:extLst>
              <a:ext uri="{FF2B5EF4-FFF2-40B4-BE49-F238E27FC236}">
                <a16:creationId xmlns:a16="http://schemas.microsoft.com/office/drawing/2014/main" id="{422952B1-6212-CC52-2996-08A3A436F4EB}"/>
              </a:ext>
            </a:extLst>
          </p:cNvPr>
          <p:cNvSpPr txBox="1"/>
          <p:nvPr/>
        </p:nvSpPr>
        <p:spPr>
          <a:xfrm>
            <a:off x="8720145" y="4877772"/>
            <a:ext cx="1691491" cy="1107996"/>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FF0000"/>
                </a:solidFill>
                <a:latin typeface="Product Sans" panose="020B0403030502040203" pitchFamily="34" charset="0"/>
                <a:cs typeface="Arial"/>
              </a:rPr>
              <a:t>PatCo</a:t>
            </a:r>
            <a:r>
              <a:rPr lang="en-US" sz="2400" dirty="0" smtClean="0">
                <a:solidFill>
                  <a:srgbClr val="FF0000"/>
                </a:solidFill>
                <a:latin typeface="Product Sans" panose="020B0403030502040203" pitchFamily="34" charset="0"/>
                <a:cs typeface="Arial"/>
              </a:rPr>
              <a:t>.</a:t>
            </a:r>
            <a:r>
              <a:rPr kumimoji="0" lang="en-US" sz="2400" b="0" i="0" u="none" strike="noStrike" kern="1200" cap="none" spc="0" normalizeH="0" baseline="0" noProof="0" dirty="0" smtClean="0">
                <a:ln>
                  <a:noFill/>
                </a:ln>
                <a:solidFill>
                  <a:srgbClr val="FF0000"/>
                </a:solidFill>
                <a:effectLst/>
                <a:uLnTx/>
                <a:uFillTx/>
                <a:latin typeface="Product Sans" panose="020B0403030502040203" pitchFamily="34" charset="0"/>
                <a:cs typeface="Arial"/>
              </a:rPr>
              <a:t> </a:t>
            </a:r>
            <a:endParaRPr kumimoji="0" lang="en-US" sz="2400" b="0" i="0" u="none" strike="noStrike" kern="1200" cap="none" spc="0" normalizeH="0" baseline="0" noProof="0" dirty="0">
              <a:ln>
                <a:noFill/>
              </a:ln>
              <a:solidFill>
                <a:srgbClr val="FF0000"/>
              </a:solidFill>
              <a:effectLst/>
              <a:uLnTx/>
              <a:uFillTx/>
              <a:latin typeface="Product Sans" panose="020B0403030502040203" pitchFamily="34" charset="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Product Sans" panose="020B0403030502040203" pitchFamily="34" charset="0"/>
                <a:cs typeface="Arial"/>
              </a:rPr>
              <a:t>approach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Product Sans" panose="020B0403030502040203" pitchFamily="34" charset="0"/>
                <a:cs typeface="Arial"/>
              </a:rPr>
              <a:t>(</a:t>
            </a:r>
            <a:r>
              <a:rPr kumimoji="0" lang="en-US" sz="2400" b="0" i="0" u="none" strike="noStrike" kern="1200" cap="none" spc="0" normalizeH="0" baseline="0" noProof="0" dirty="0" err="1">
                <a:ln>
                  <a:noFill/>
                </a:ln>
                <a:solidFill>
                  <a:srgbClr val="FF0000"/>
                </a:solidFill>
                <a:effectLst/>
                <a:uLnTx/>
                <a:uFillTx/>
                <a:latin typeface="Product Sans" panose="020B0403030502040203" pitchFamily="34" charset="0"/>
                <a:cs typeface="Arial"/>
              </a:rPr>
              <a:t>Smedley</a:t>
            </a:r>
            <a:r>
              <a:rPr kumimoji="0" lang="en-US" sz="2400" b="0" i="0" u="none" strike="noStrike" kern="1200" cap="none" spc="0" normalizeH="0" baseline="0" noProof="0" dirty="0">
                <a:ln>
                  <a:noFill/>
                </a:ln>
                <a:solidFill>
                  <a:srgbClr val="FF0000"/>
                </a:solidFill>
                <a:effectLst/>
                <a:uLnTx/>
                <a:uFillTx/>
                <a:latin typeface="Product Sans" panose="020B0403030502040203" pitchFamily="34" charset="0"/>
                <a:cs typeface="Arial"/>
              </a:rPr>
              <a:t>)</a:t>
            </a:r>
          </a:p>
        </p:txBody>
      </p:sp>
      <p:sp>
        <p:nvSpPr>
          <p:cNvPr id="15" name="Footer Placeholder 14" descr="" title="">
            <a:extLst>
              <a:ext uri="{FF2B5EF4-FFF2-40B4-BE49-F238E27FC236}">
                <a16:creationId xmlns:a16="http://schemas.microsoft.com/office/drawing/2014/main" id="{D6074658-502B-9B75-B7F3-7C601D360377}"/>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09.0</a:t>
            </a:r>
          </a:p>
        </p:txBody>
      </p:sp>
    </p:spTree>
    <p:extLst>
      <p:ext uri="{BB962C8B-B14F-4D97-AF65-F5344CB8AC3E}">
        <p14:creationId xmlns:p14="http://schemas.microsoft.com/office/powerpoint/2010/main" val="3439467691"/>
      </p:ext>
    </p:extLst>
  </p:cSld>
  <p:clrMapOvr>
    <a:masterClrMapping/>
  </p:clrMapOvr>
  <p:transition>
    <p:fade/>
  </p:transition>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9" name="Rectangle 8" descr="" title="">
            <a:extLst>
              <a:ext uri="{FF2B5EF4-FFF2-40B4-BE49-F238E27FC236}">
                <a16:creationId xmlns:a16="http://schemas.microsoft.com/office/drawing/2014/main" id="{719D7DBB-09A2-E983-192E-E0EE1E472063}"/>
              </a:ext>
            </a:extLst>
          </p:cNvPr>
          <p:cNvSpPr/>
          <p:nvPr/>
        </p:nvSpPr>
        <p:spPr>
          <a:xfrm>
            <a:off x="-2" y="677806"/>
            <a:ext cx="12192000" cy="2151486"/>
          </a:xfrm>
          <a:prstGeom prst="rect">
            <a:avLst/>
          </a:prstGeom>
          <a:solidFill>
            <a:schemeClr val="accent4">
              <a:lumMod val="40000"/>
              <a:lumOff val="60000"/>
              <a:alpha val="753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11" name="Rectangle 10" descr="" title="">
            <a:extLst>
              <a:ext uri="{FF2B5EF4-FFF2-40B4-BE49-F238E27FC236}">
                <a16:creationId xmlns:a16="http://schemas.microsoft.com/office/drawing/2014/main" id="{399D933F-08D7-A348-D077-A15BA102466F}"/>
              </a:ext>
            </a:extLst>
          </p:cNvPr>
          <p:cNvSpPr/>
          <p:nvPr/>
        </p:nvSpPr>
        <p:spPr>
          <a:xfrm>
            <a:off x="-1" y="2807689"/>
            <a:ext cx="12192000" cy="38217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2" name="Slide Number Placeholder 1" descr="" title="">
            <a:extLst>
              <a:ext uri="{FF2B5EF4-FFF2-40B4-BE49-F238E27FC236}">
                <a16:creationId xmlns:a16="http://schemas.microsoft.com/office/drawing/2014/main" id="{D558EB81-9C44-175B-E5C9-E32F5088F58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lumMod val="50000"/>
                  <a:lumOff val="50000"/>
                </a:srgbClr>
              </a:solidFill>
              <a:effectLst/>
              <a:uLnTx/>
              <a:uFillTx/>
              <a:latin typeface="Product Sans" panose="020B0403030502040203" pitchFamily="34" charset="0"/>
              <a:cs typeface="Arial"/>
            </a:endParaRPr>
          </a:p>
        </p:txBody>
      </p:sp>
      <p:sp>
        <p:nvSpPr>
          <p:cNvPr id="5" name="Text Placeholder 4" descr="" title="">
            <a:extLst>
              <a:ext uri="{FF2B5EF4-FFF2-40B4-BE49-F238E27FC236}">
                <a16:creationId xmlns:a16="http://schemas.microsoft.com/office/drawing/2014/main" id="{0846190B-B0FF-1D73-347D-556F816B1831}"/>
              </a:ext>
            </a:extLst>
          </p:cNvPr>
          <p:cNvSpPr>
            <a:spLocks noGrp="1"/>
          </p:cNvSpPr>
          <p:nvPr>
            <p:ph type="body" sz="quarter" idx="16"/>
          </p:nvPr>
        </p:nvSpPr>
        <p:spPr/>
        <p:txBody>
          <a:bodyPr/>
          <a:lstStyle/>
          <a:p>
            <a:endParaRPr lang="en-US"/>
          </a:p>
        </p:txBody>
      </p:sp>
      <p:sp>
        <p:nvSpPr>
          <p:cNvPr id="4" name="Title 3" descr="" title="">
            <a:extLst>
              <a:ext uri="{FF2B5EF4-FFF2-40B4-BE49-F238E27FC236}">
                <a16:creationId xmlns:a16="http://schemas.microsoft.com/office/drawing/2014/main" id="{7165E1B6-9F88-0DFE-F2E5-5E48FB942CA8}"/>
              </a:ext>
            </a:extLst>
          </p:cNvPr>
          <p:cNvSpPr>
            <a:spLocks noGrp="1"/>
          </p:cNvSpPr>
          <p:nvPr>
            <p:ph type="title"/>
          </p:nvPr>
        </p:nvSpPr>
        <p:spPr/>
        <p:txBody>
          <a:bodyPr/>
          <a:lstStyle/>
          <a:p>
            <a:r>
              <a:rPr lang="en-US" dirty="0"/>
              <a:t>Summary of Opinions: </a:t>
            </a:r>
            <a:r>
              <a:rPr lang="en-US" sz="2800" dirty="0"/>
              <a:t>The Asserted Claims of the ’843 Patent Are Invalid</a:t>
            </a:r>
            <a:endParaRPr lang="en-US" dirty="0"/>
          </a:p>
        </p:txBody>
      </p:sp>
      <p:sp>
        <p:nvSpPr>
          <p:cNvPr id="6" name="TextBox 5" descr="" title="">
            <a:extLst>
              <a:ext uri="{FF2B5EF4-FFF2-40B4-BE49-F238E27FC236}">
                <a16:creationId xmlns:a16="http://schemas.microsoft.com/office/drawing/2014/main" id="{58FD7794-5A55-C7C1-C458-82AF14D03EE9}"/>
              </a:ext>
            </a:extLst>
          </p:cNvPr>
          <p:cNvSpPr txBox="1"/>
          <p:nvPr/>
        </p:nvSpPr>
        <p:spPr>
          <a:xfrm>
            <a:off x="398928" y="1179641"/>
            <a:ext cx="4709623" cy="369332"/>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B4335"/>
                </a:solidFill>
                <a:effectLst/>
                <a:uLnTx/>
                <a:uFillTx/>
                <a:latin typeface="Product Sans" panose="020B0403030502040203" pitchFamily="34" charset="0"/>
                <a:cs typeface="Arial"/>
              </a:rPr>
              <a:t>Anticipated</a:t>
            </a:r>
            <a:r>
              <a:rPr kumimoji="0" lang="en-US" sz="2400" b="1" i="0" u="none" strike="noStrike" kern="1200" cap="none" spc="0" normalizeH="0" baseline="0" noProof="0" dirty="0">
                <a:ln>
                  <a:noFill/>
                </a:ln>
                <a:solidFill>
                  <a:srgbClr val="000000"/>
                </a:solidFill>
                <a:effectLst/>
                <a:uLnTx/>
                <a:uFillTx/>
                <a:latin typeface="Product Sans" panose="020B0403030502040203" pitchFamily="34" charset="0"/>
                <a:cs typeface="Arial"/>
              </a:rPr>
              <a:t> </a:t>
            </a:r>
            <a:r>
              <a:rPr kumimoji="0" lang="en-US" sz="2400" b="0" i="0" u="none" strike="noStrike" kern="1200" cap="none" spc="0" normalizeH="0" baseline="0" noProof="0" dirty="0">
                <a:ln>
                  <a:noFill/>
                </a:ln>
                <a:solidFill>
                  <a:srgbClr val="000000"/>
                </a:solidFill>
                <a:effectLst/>
                <a:uLnTx/>
                <a:uFillTx/>
                <a:latin typeface="Product Sans" panose="020B0403030502040203" pitchFamily="34" charset="0"/>
                <a:cs typeface="Arial"/>
              </a:rPr>
              <a:t>by </a:t>
            </a:r>
            <a:r>
              <a:rPr kumimoji="0" lang="en-US" sz="2400" b="0" i="0" u="none" strike="noStrike" kern="1200" cap="none" spc="0" normalizeH="0" baseline="0" noProof="0" dirty="0" err="1">
                <a:ln>
                  <a:noFill/>
                </a:ln>
                <a:solidFill>
                  <a:srgbClr val="000000"/>
                </a:solidFill>
                <a:effectLst/>
                <a:uLnTx/>
                <a:uFillTx/>
                <a:latin typeface="Product Sans" panose="020B0403030502040203" pitchFamily="34" charset="0"/>
                <a:cs typeface="Arial"/>
              </a:rPr>
              <a:t>CyberDesk</a:t>
            </a:r>
            <a:r>
              <a:rPr kumimoji="0" lang="en-US" sz="2400" b="0" i="0" u="none" strike="noStrike" kern="1200" cap="none" spc="0" normalizeH="0" baseline="0" noProof="0" dirty="0">
                <a:ln>
                  <a:noFill/>
                </a:ln>
                <a:solidFill>
                  <a:srgbClr val="000000"/>
                </a:solidFill>
                <a:effectLst/>
                <a:uLnTx/>
                <a:uFillTx/>
                <a:latin typeface="Product Sans" panose="020B0403030502040203" pitchFamily="34" charset="0"/>
                <a:cs typeface="Arial"/>
              </a:rPr>
              <a:t> System</a:t>
            </a:r>
          </a:p>
        </p:txBody>
      </p:sp>
      <p:cxnSp>
        <p:nvCxnSpPr>
          <p:cNvPr id="12" name="Straight Connector 11" descr="" title="">
            <a:extLst>
              <a:ext uri="{FF2B5EF4-FFF2-40B4-BE49-F238E27FC236}">
                <a16:creationId xmlns:a16="http://schemas.microsoft.com/office/drawing/2014/main" id="{3D2D0216-F912-13DA-BDCC-5D8A1B4FA5C8}"/>
              </a:ext>
            </a:extLst>
          </p:cNvPr>
          <p:cNvCxnSpPr>
            <a:cxnSpLocks/>
          </p:cNvCxnSpPr>
          <p:nvPr/>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5" name="TextBox 14" descr="" title="">
            <a:extLst>
              <a:ext uri="{FF2B5EF4-FFF2-40B4-BE49-F238E27FC236}">
                <a16:creationId xmlns:a16="http://schemas.microsoft.com/office/drawing/2014/main" id="{03D2B5B0-91C9-CADC-F6EF-3DD1402505D1}"/>
              </a:ext>
            </a:extLst>
          </p:cNvPr>
          <p:cNvSpPr txBox="1"/>
          <p:nvPr/>
        </p:nvSpPr>
        <p:spPr>
          <a:xfrm>
            <a:off x="875495" y="3880547"/>
            <a:ext cx="5142513" cy="1302985"/>
          </a:xfrm>
          <a:prstGeom prst="rect">
            <a:avLst/>
          </a:prstGeom>
          <a:noFill/>
        </p:spPr>
        <p:txBody>
          <a:bodyPr wrap="square" lIns="0" tIns="0" rIns="0" bIns="0" rtlCol="0" anchor="t" anchorCtr="0">
            <a:spAutoFit/>
          </a:bodyPr>
          <a:lstStyle/>
          <a:p>
            <a:pPr marL="285750" marR="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00000"/>
                </a:solidFill>
                <a:effectLst/>
                <a:uLnTx/>
                <a:uFillTx/>
                <a:latin typeface="Product Sans" panose="020B0403030502040203" pitchFamily="34" charset="0"/>
                <a:cs typeface="Arial"/>
              </a:rPr>
              <a:t>CyberDesk</a:t>
            </a:r>
            <a:r>
              <a:rPr kumimoji="0" lang="en-US" sz="2000" b="0" i="0" u="none" strike="noStrike" kern="1200" cap="none" spc="0" normalizeH="0" baseline="0" noProof="0" dirty="0">
                <a:ln>
                  <a:noFill/>
                </a:ln>
                <a:solidFill>
                  <a:srgbClr val="000000"/>
                </a:solidFill>
                <a:effectLst/>
                <a:uLnTx/>
                <a:uFillTx/>
                <a:latin typeface="Product Sans" panose="020B0403030502040203" pitchFamily="34" charset="0"/>
                <a:cs typeface="Arial"/>
              </a:rPr>
              <a:t> System</a:t>
            </a:r>
          </a:p>
          <a:p>
            <a:pPr marL="285750" marR="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roduct Sans" panose="020B0403030502040203" pitchFamily="34" charset="0"/>
                <a:cs typeface="Arial"/>
              </a:rPr>
              <a:t>Apple Data Detectors System </a:t>
            </a:r>
          </a:p>
          <a:p>
            <a:pPr marL="285750" marR="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roduct Sans" panose="020B0403030502040203" pitchFamily="34" charset="0"/>
                <a:cs typeface="Arial"/>
              </a:rPr>
              <a:t>Microsoft Word 97</a:t>
            </a:r>
          </a:p>
        </p:txBody>
      </p:sp>
      <p:sp>
        <p:nvSpPr>
          <p:cNvPr id="17" name="TextBox 16" descr="" title="">
            <a:extLst>
              <a:ext uri="{FF2B5EF4-FFF2-40B4-BE49-F238E27FC236}">
                <a16:creationId xmlns:a16="http://schemas.microsoft.com/office/drawing/2014/main" id="{504AEBF6-6B7B-12EA-05B1-A3E67658EA5C}"/>
              </a:ext>
            </a:extLst>
          </p:cNvPr>
          <p:cNvSpPr txBox="1"/>
          <p:nvPr/>
        </p:nvSpPr>
        <p:spPr>
          <a:xfrm>
            <a:off x="398928" y="3145709"/>
            <a:ext cx="7442743" cy="381708"/>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EB4335"/>
                </a:solidFill>
                <a:effectLst/>
                <a:uLnTx/>
                <a:uFillTx/>
                <a:latin typeface="Product Sans" panose="020B0403030502040203" pitchFamily="34" charset="0"/>
                <a:cs typeface="Arial"/>
              </a:rPr>
              <a:t>Obvious </a:t>
            </a:r>
            <a:r>
              <a:rPr kumimoji="0" lang="en-US" sz="2400" b="0" i="0" u="none" strike="noStrike" kern="1200" cap="none" spc="0" normalizeH="0" baseline="0" noProof="0" dirty="0">
                <a:ln>
                  <a:noFill/>
                </a:ln>
                <a:solidFill>
                  <a:srgbClr val="000000"/>
                </a:solidFill>
                <a:effectLst/>
                <a:uLnTx/>
                <a:uFillTx/>
                <a:latin typeface="Product Sans" panose="020B0403030502040203" pitchFamily="34" charset="0"/>
                <a:cs typeface="Arial"/>
              </a:rPr>
              <a:t>in light of combinations of 3 prior art systems: </a:t>
            </a:r>
          </a:p>
        </p:txBody>
      </p:sp>
      <p:grpSp>
        <p:nvGrpSpPr>
          <p:cNvPr id="25" name="Group 24" descr="" title="">
            <a:extLst>
              <a:ext uri="{FF2B5EF4-FFF2-40B4-BE49-F238E27FC236}">
                <a16:creationId xmlns:a16="http://schemas.microsoft.com/office/drawing/2014/main" id="{04654DE5-81F1-22AA-8CF6-6D679C14E7BC}"/>
              </a:ext>
            </a:extLst>
          </p:cNvPr>
          <p:cNvGrpSpPr/>
          <p:nvPr/>
        </p:nvGrpSpPr>
        <p:grpSpPr>
          <a:xfrm>
            <a:off x="9967518" y="878856"/>
            <a:ext cx="1206883" cy="1563647"/>
            <a:chOff x="9020432" y="3289662"/>
            <a:chExt cx="1206883" cy="1563647"/>
          </a:xfrm>
        </p:grpSpPr>
        <p:sp>
          <p:nvSpPr>
            <p:cNvPr id="26" name="page icon" descr="" title="">
              <a:extLst>
                <a:ext uri="{FF2B5EF4-FFF2-40B4-BE49-F238E27FC236}">
                  <a16:creationId xmlns:a16="http://schemas.microsoft.com/office/drawing/2014/main" id="{89E49256-4DE4-D87A-F24F-2D8F5D1C78AE}"/>
                </a:ext>
              </a:extLst>
            </p:cNvPr>
            <p:cNvSpPr/>
            <p:nvPr/>
          </p:nvSpPr>
          <p:spPr>
            <a:xfrm rot="21342096">
              <a:off x="9020432" y="3289662"/>
              <a:ext cx="1206883" cy="1563647"/>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28" name="page icon" descr="" title="">
              <a:extLst>
                <a:ext uri="{FF2B5EF4-FFF2-40B4-BE49-F238E27FC236}">
                  <a16:creationId xmlns:a16="http://schemas.microsoft.com/office/drawing/2014/main" id="{2A95A520-4D3D-F2B9-5533-76F90E3829F2}"/>
                </a:ext>
              </a:extLst>
            </p:cNvPr>
            <p:cNvSpPr/>
            <p:nvPr/>
          </p:nvSpPr>
          <p:spPr>
            <a:xfrm>
              <a:off x="9020432" y="3289662"/>
              <a:ext cx="1206883" cy="1563647"/>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39" name="doc page" descr="" title="">
              <a:extLst>
                <a:ext uri="{FF2B5EF4-FFF2-40B4-BE49-F238E27FC236}">
                  <a16:creationId xmlns:a16="http://schemas.microsoft.com/office/drawing/2014/main" id="{C5345355-B037-F55B-5E4D-3AE753EE3B7E}"/>
                </a:ext>
              </a:extLst>
            </p:cNvPr>
            <p:cNvSpPr txBox="1">
              <a:spLocks/>
            </p:cNvSpPr>
            <p:nvPr/>
          </p:nvSpPr>
          <p:spPr>
            <a:xfrm>
              <a:off x="9032305" y="3306895"/>
              <a:ext cx="1184871" cy="1535590"/>
            </a:xfrm>
            <a:prstGeom prst="rect">
              <a:avLst/>
            </a:prstGeom>
            <a:noFill/>
            <a:ln w="12700" cmpd="sng">
              <a:noFill/>
              <a:miter lim="800000"/>
            </a:ln>
            <a:effectLst/>
          </p:spPr>
          <p:txBody>
            <a:bodyPr vert="horz" lIns="91098" tIns="45549" rIns="91098" bIns="45549" anchor="ctr"/>
            <a:lstStyle>
              <a:lvl1pPr marL="485922" indent="-485922" algn="ctr" defTabSz="914400" rtl="0" eaLnBrk="1" latinLnBrk="0" hangingPunct="1">
                <a:lnSpc>
                  <a:spcPct val="90000"/>
                </a:lnSpc>
                <a:spcBef>
                  <a:spcPts val="1000"/>
                </a:spcBef>
                <a:buFont typeface="Arial" panose="020B0604020202020204" pitchFamily="34" charset="0"/>
                <a:buNone/>
                <a:defRPr lang="en-US" sz="2400" b="0" i="0" kern="120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000000">
                      <a:lumMod val="85000"/>
                    </a:srgbClr>
                  </a:solidFill>
                  <a:effectLst/>
                  <a:uLnTx/>
                  <a:uFillTx/>
                  <a:latin typeface="Product Sans" panose="020B0403030502040203" pitchFamily="34" charset="0"/>
                  <a:cs typeface="Arial" panose="020B0604020202020204" pitchFamily="34" charset="0"/>
                </a:rPr>
                <a:t>Click icon to add picture</a:t>
              </a:r>
            </a:p>
          </p:txBody>
        </p:sp>
        <p:pic>
          <p:nvPicPr>
            <p:cNvPr id="42" name="Picture Placeholder 7" descr="" title="">
              <a:extLst>
                <a:ext uri="{FF2B5EF4-FFF2-40B4-BE49-F238E27FC236}">
                  <a16:creationId xmlns:a16="http://schemas.microsoft.com/office/drawing/2014/main" id="{0D109829-C44C-B7B4-AA54-CEA1084AF6D0}"/>
                </a:ext>
              </a:extLst>
            </p:cNvPr>
            <p:cNvPicPr>
              <a:picLocks noChangeAspect="1"/>
            </p:cNvPicPr>
            <p:nvPr/>
          </p:nvPicPr>
          <p:blipFill>
            <a:blip r:embed="rId3"/>
            <a:srcRect t="36" b="36"/>
            <a:stretch>
              <a:fillRect/>
            </a:stretch>
          </p:blipFill>
          <p:spPr>
            <a:xfrm>
              <a:off x="9030823" y="3295580"/>
              <a:ext cx="1184199" cy="1534718"/>
            </a:xfrm>
            <a:prstGeom prst="rect">
              <a:avLst/>
            </a:prstGeom>
          </p:spPr>
        </p:pic>
        <p:sp>
          <p:nvSpPr>
            <p:cNvPr id="46" name="Text Placeholder 3" descr="" title="">
              <a:extLst>
                <a:ext uri="{FF2B5EF4-FFF2-40B4-BE49-F238E27FC236}">
                  <a16:creationId xmlns:a16="http://schemas.microsoft.com/office/drawing/2014/main" id="{2D32C2A5-9238-3656-0322-8BB488F65589}"/>
                </a:ext>
              </a:extLst>
            </p:cNvPr>
            <p:cNvSpPr txBox="1">
              <a:spLocks/>
            </p:cNvSpPr>
            <p:nvPr/>
          </p:nvSpPr>
          <p:spPr>
            <a:xfrm>
              <a:off x="9020432" y="3768662"/>
              <a:ext cx="1205401" cy="272997"/>
            </a:xfrm>
            <a:prstGeom prst="rect">
              <a:avLst/>
            </a:prstGeom>
            <a:solidFill>
              <a:schemeClr val="accent5">
                <a:lumMod val="50000"/>
              </a:schemeClr>
            </a:solidFill>
          </p:spPr>
          <p:txBody>
            <a:bodyPr tIns="0" bIns="0" anchor="ctr" anchorCtr="0"/>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Product Sans" panose="020B040303050204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err="1">
                  <a:ln>
                    <a:noFill/>
                  </a:ln>
                  <a:solidFill>
                    <a:srgbClr val="FFFFFF"/>
                  </a:solidFill>
                  <a:effectLst/>
                  <a:uLnTx/>
                  <a:uFillTx/>
                  <a:latin typeface="Product Sans" panose="020B0403030502040203" pitchFamily="34" charset="0"/>
                  <a:cs typeface="Arial"/>
                </a:rPr>
                <a:t>CyberDesk</a:t>
              </a:r>
              <a:endParaRPr kumimoji="0" lang="en-US" sz="1400" b="0" i="0" u="none" strike="noStrike" kern="1200" cap="none" spc="0" normalizeH="0" baseline="0" noProof="0" dirty="0">
                <a:ln>
                  <a:noFill/>
                </a:ln>
                <a:solidFill>
                  <a:srgbClr val="FFFFFF"/>
                </a:solidFill>
                <a:effectLst/>
                <a:uLnTx/>
                <a:uFillTx/>
                <a:latin typeface="Product Sans" panose="020B0403030502040203" pitchFamily="34" charset="0"/>
                <a:cs typeface="Arial"/>
              </a:endParaRPr>
            </a:p>
          </p:txBody>
        </p:sp>
      </p:grpSp>
      <p:cxnSp>
        <p:nvCxnSpPr>
          <p:cNvPr id="3" name="Straight Connector 2" descr="" title="">
            <a:extLst>
              <a:ext uri="{FF2B5EF4-FFF2-40B4-BE49-F238E27FC236}">
                <a16:creationId xmlns:a16="http://schemas.microsoft.com/office/drawing/2014/main" id="{342FEF6B-96ED-5D35-D3C4-C17E98886E47}"/>
              </a:ext>
            </a:extLst>
          </p:cNvPr>
          <p:cNvCxnSpPr>
            <a:cxnSpLocks/>
          </p:cNvCxnSpPr>
          <p:nvPr/>
        </p:nvCxnSpPr>
        <p:spPr>
          <a:xfrm flipH="1">
            <a:off x="0" y="2807689"/>
            <a:ext cx="12259434" cy="0"/>
          </a:xfrm>
          <a:prstGeom prst="line">
            <a:avLst/>
          </a:prstGeom>
          <a:ln w="19050" cap="rnd">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TextBox 7" descr="" title="">
            <a:extLst>
              <a:ext uri="{FF2B5EF4-FFF2-40B4-BE49-F238E27FC236}">
                <a16:creationId xmlns:a16="http://schemas.microsoft.com/office/drawing/2014/main" id="{551AE07E-D13E-1804-61E7-52D57719F0E0}"/>
              </a:ext>
            </a:extLst>
          </p:cNvPr>
          <p:cNvSpPr txBox="1"/>
          <p:nvPr/>
        </p:nvSpPr>
        <p:spPr>
          <a:xfrm>
            <a:off x="5740149" y="2590095"/>
            <a:ext cx="711700" cy="418838"/>
          </a:xfrm>
          <a:prstGeom prst="roundRect">
            <a:avLst>
              <a:gd name="adj" fmla="val 14785"/>
            </a:avLst>
          </a:prstGeom>
          <a:solidFill>
            <a:schemeClr val="bg1"/>
          </a:solidFill>
          <a:ln w="19050">
            <a:solidFill>
              <a:schemeClr val="tx1">
                <a:lumMod val="50000"/>
                <a:lumOff val="50000"/>
              </a:schemeClr>
            </a:solidFill>
          </a:ln>
        </p:spPr>
        <p:txBody>
          <a:bodyPr wrap="square" lIns="0" tIns="0" rIns="0" bIns="9144"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B4335"/>
                </a:solidFill>
                <a:effectLst/>
                <a:uLnTx/>
                <a:uFillTx/>
                <a:latin typeface="Product Sans" panose="020B0403030502040203" pitchFamily="34" charset="0"/>
                <a:cs typeface="Arial"/>
              </a:rPr>
              <a:t>and</a:t>
            </a:r>
            <a:endParaRPr kumimoji="0" lang="en-US" sz="2000" b="1" i="0" u="none" strike="noStrike" kern="1200" cap="none" spc="0" normalizeH="0" baseline="0" noProof="0" dirty="0">
              <a:ln>
                <a:noFill/>
              </a:ln>
              <a:solidFill>
                <a:srgbClr val="EB4335"/>
              </a:solidFill>
              <a:effectLst/>
              <a:uLnTx/>
              <a:uFillTx/>
              <a:latin typeface="Product Sans" panose="020B0403030502040203" pitchFamily="34" charset="0"/>
              <a:cs typeface="Arial"/>
            </a:endParaRPr>
          </a:p>
        </p:txBody>
      </p:sp>
      <p:grpSp>
        <p:nvGrpSpPr>
          <p:cNvPr id="48" name="Group 47" descr="" title="">
            <a:extLst>
              <a:ext uri="{FF2B5EF4-FFF2-40B4-BE49-F238E27FC236}">
                <a16:creationId xmlns:a16="http://schemas.microsoft.com/office/drawing/2014/main" id="{B10B35C2-415D-7581-6083-02B8E3141091}"/>
              </a:ext>
            </a:extLst>
          </p:cNvPr>
          <p:cNvGrpSpPr/>
          <p:nvPr/>
        </p:nvGrpSpPr>
        <p:grpSpPr>
          <a:xfrm>
            <a:off x="6290062" y="3975607"/>
            <a:ext cx="1206883" cy="1563647"/>
            <a:chOff x="9020432" y="3289662"/>
            <a:chExt cx="1206883" cy="1563647"/>
          </a:xfrm>
        </p:grpSpPr>
        <p:sp>
          <p:nvSpPr>
            <p:cNvPr id="49" name="page icon" descr="" title="">
              <a:extLst>
                <a:ext uri="{FF2B5EF4-FFF2-40B4-BE49-F238E27FC236}">
                  <a16:creationId xmlns:a16="http://schemas.microsoft.com/office/drawing/2014/main" id="{8023221A-7984-99CE-189E-FE6E06F31DA9}"/>
                </a:ext>
              </a:extLst>
            </p:cNvPr>
            <p:cNvSpPr/>
            <p:nvPr/>
          </p:nvSpPr>
          <p:spPr>
            <a:xfrm rot="21342096">
              <a:off x="9020432" y="3289662"/>
              <a:ext cx="1206883" cy="1563647"/>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50" name="page icon" descr="" title="">
              <a:extLst>
                <a:ext uri="{FF2B5EF4-FFF2-40B4-BE49-F238E27FC236}">
                  <a16:creationId xmlns:a16="http://schemas.microsoft.com/office/drawing/2014/main" id="{E91B577E-D213-E4FF-FF0F-C195B6B6AF32}"/>
                </a:ext>
              </a:extLst>
            </p:cNvPr>
            <p:cNvSpPr/>
            <p:nvPr/>
          </p:nvSpPr>
          <p:spPr>
            <a:xfrm>
              <a:off x="9020432" y="3289662"/>
              <a:ext cx="1206883" cy="1563647"/>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53" name="doc page" descr="" title="">
              <a:extLst>
                <a:ext uri="{FF2B5EF4-FFF2-40B4-BE49-F238E27FC236}">
                  <a16:creationId xmlns:a16="http://schemas.microsoft.com/office/drawing/2014/main" id="{1F0284C8-2E88-5B3D-AF35-039935E0C629}"/>
                </a:ext>
              </a:extLst>
            </p:cNvPr>
            <p:cNvSpPr txBox="1">
              <a:spLocks/>
            </p:cNvSpPr>
            <p:nvPr/>
          </p:nvSpPr>
          <p:spPr>
            <a:xfrm>
              <a:off x="9032305" y="3306895"/>
              <a:ext cx="1184871" cy="1535590"/>
            </a:xfrm>
            <a:prstGeom prst="rect">
              <a:avLst/>
            </a:prstGeom>
            <a:noFill/>
            <a:ln w="12700" cmpd="sng">
              <a:noFill/>
              <a:miter lim="800000"/>
            </a:ln>
            <a:effectLst/>
          </p:spPr>
          <p:txBody>
            <a:bodyPr vert="horz" lIns="91098" tIns="45549" rIns="91098" bIns="45549" anchor="ctr"/>
            <a:lstStyle>
              <a:lvl1pPr marL="485922" indent="-485922" algn="ctr" defTabSz="914400" rtl="0" eaLnBrk="1" latinLnBrk="0" hangingPunct="1">
                <a:lnSpc>
                  <a:spcPct val="90000"/>
                </a:lnSpc>
                <a:spcBef>
                  <a:spcPts val="1000"/>
                </a:spcBef>
                <a:buFont typeface="Arial" panose="020B0604020202020204" pitchFamily="34" charset="0"/>
                <a:buNone/>
                <a:defRPr lang="en-US" sz="2400" b="0" i="0" kern="120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000000">
                      <a:lumMod val="85000"/>
                    </a:srgbClr>
                  </a:solidFill>
                  <a:effectLst/>
                  <a:uLnTx/>
                  <a:uFillTx/>
                  <a:latin typeface="Product Sans" panose="020B0403030502040203" pitchFamily="34" charset="0"/>
                  <a:cs typeface="Arial" panose="020B0604020202020204" pitchFamily="34" charset="0"/>
                </a:rPr>
                <a:t>Click icon to add picture</a:t>
              </a:r>
            </a:p>
          </p:txBody>
        </p:sp>
        <p:pic>
          <p:nvPicPr>
            <p:cNvPr id="54" name="Picture Placeholder 7" descr="" title="">
              <a:extLst>
                <a:ext uri="{FF2B5EF4-FFF2-40B4-BE49-F238E27FC236}">
                  <a16:creationId xmlns:a16="http://schemas.microsoft.com/office/drawing/2014/main" id="{6739BAAB-8F26-6B2F-4F1A-17AB9F32369A}"/>
                </a:ext>
              </a:extLst>
            </p:cNvPr>
            <p:cNvPicPr>
              <a:picLocks noChangeAspect="1"/>
            </p:cNvPicPr>
            <p:nvPr/>
          </p:nvPicPr>
          <p:blipFill>
            <a:blip r:embed="rId3"/>
            <a:srcRect t="36" b="36"/>
            <a:stretch>
              <a:fillRect/>
            </a:stretch>
          </p:blipFill>
          <p:spPr>
            <a:xfrm>
              <a:off x="9030823" y="3295580"/>
              <a:ext cx="1184199" cy="1534718"/>
            </a:xfrm>
            <a:prstGeom prst="rect">
              <a:avLst/>
            </a:prstGeom>
          </p:spPr>
        </p:pic>
        <p:sp>
          <p:nvSpPr>
            <p:cNvPr id="55" name="Text Placeholder 3" descr="" title="">
              <a:extLst>
                <a:ext uri="{FF2B5EF4-FFF2-40B4-BE49-F238E27FC236}">
                  <a16:creationId xmlns:a16="http://schemas.microsoft.com/office/drawing/2014/main" id="{0309B07E-A42D-AF77-F678-B181D68CB613}"/>
                </a:ext>
              </a:extLst>
            </p:cNvPr>
            <p:cNvSpPr txBox="1">
              <a:spLocks/>
            </p:cNvSpPr>
            <p:nvPr/>
          </p:nvSpPr>
          <p:spPr>
            <a:xfrm>
              <a:off x="9020432" y="3768662"/>
              <a:ext cx="1205401" cy="272997"/>
            </a:xfrm>
            <a:prstGeom prst="rect">
              <a:avLst/>
            </a:prstGeom>
            <a:solidFill>
              <a:schemeClr val="accent5">
                <a:lumMod val="50000"/>
              </a:schemeClr>
            </a:solidFill>
          </p:spPr>
          <p:txBody>
            <a:bodyPr tIns="0" bIns="0" anchor="ctr" anchorCtr="0"/>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Product Sans" panose="020B040303050204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Product Sans" panose="020B0403030502040203" pitchFamily="34" charset="0"/>
                  <a:cs typeface="Arial"/>
                </a:rPr>
                <a:t>CyberDesk</a:t>
              </a:r>
            </a:p>
          </p:txBody>
        </p:sp>
      </p:grpSp>
      <p:grpSp>
        <p:nvGrpSpPr>
          <p:cNvPr id="56" name="Group 55" descr="" title="">
            <a:extLst>
              <a:ext uri="{FF2B5EF4-FFF2-40B4-BE49-F238E27FC236}">
                <a16:creationId xmlns:a16="http://schemas.microsoft.com/office/drawing/2014/main" id="{68106D7A-3233-C6A6-91FF-086D073E3F1A}"/>
              </a:ext>
            </a:extLst>
          </p:cNvPr>
          <p:cNvGrpSpPr/>
          <p:nvPr/>
        </p:nvGrpSpPr>
        <p:grpSpPr>
          <a:xfrm>
            <a:off x="8220728" y="3975607"/>
            <a:ext cx="1206883" cy="1563647"/>
            <a:chOff x="10766405" y="3288027"/>
            <a:chExt cx="1206883" cy="1563647"/>
          </a:xfrm>
        </p:grpSpPr>
        <p:sp>
          <p:nvSpPr>
            <p:cNvPr id="57" name="page icon" descr="" title="">
              <a:extLst>
                <a:ext uri="{FF2B5EF4-FFF2-40B4-BE49-F238E27FC236}">
                  <a16:creationId xmlns:a16="http://schemas.microsoft.com/office/drawing/2014/main" id="{44BAD7F5-E856-C648-3C66-3B240963AB8F}"/>
                </a:ext>
              </a:extLst>
            </p:cNvPr>
            <p:cNvSpPr/>
            <p:nvPr/>
          </p:nvSpPr>
          <p:spPr>
            <a:xfrm rot="21342096">
              <a:off x="10766405" y="3288027"/>
              <a:ext cx="1206883" cy="1563647"/>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58" name="page icon" descr="" title="">
              <a:extLst>
                <a:ext uri="{FF2B5EF4-FFF2-40B4-BE49-F238E27FC236}">
                  <a16:creationId xmlns:a16="http://schemas.microsoft.com/office/drawing/2014/main" id="{E8752907-27D2-79D7-5C81-4D0226B0A169}"/>
                </a:ext>
              </a:extLst>
            </p:cNvPr>
            <p:cNvSpPr/>
            <p:nvPr/>
          </p:nvSpPr>
          <p:spPr>
            <a:xfrm>
              <a:off x="10766405" y="3288027"/>
              <a:ext cx="1206883" cy="1563647"/>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61" name="doc page" descr="" title="">
              <a:extLst>
                <a:ext uri="{FF2B5EF4-FFF2-40B4-BE49-F238E27FC236}">
                  <a16:creationId xmlns:a16="http://schemas.microsoft.com/office/drawing/2014/main" id="{6F63D77B-5DB5-10A7-CC91-8EF2ED568F45}"/>
                </a:ext>
              </a:extLst>
            </p:cNvPr>
            <p:cNvSpPr txBox="1">
              <a:spLocks/>
            </p:cNvSpPr>
            <p:nvPr/>
          </p:nvSpPr>
          <p:spPr>
            <a:xfrm>
              <a:off x="10778278" y="3305260"/>
              <a:ext cx="1184871" cy="1535590"/>
            </a:xfrm>
            <a:prstGeom prst="rect">
              <a:avLst/>
            </a:prstGeom>
            <a:noFill/>
            <a:ln w="12700" cmpd="sng">
              <a:noFill/>
              <a:miter lim="800000"/>
            </a:ln>
            <a:effectLst/>
          </p:spPr>
          <p:txBody>
            <a:bodyPr vert="horz" lIns="91098" tIns="45549" rIns="91098" bIns="45549" anchor="ctr"/>
            <a:lstStyle>
              <a:lvl1pPr marL="485922" indent="-485922" algn="ctr" defTabSz="914400" rtl="0" eaLnBrk="1" latinLnBrk="0" hangingPunct="1">
                <a:lnSpc>
                  <a:spcPct val="90000"/>
                </a:lnSpc>
                <a:spcBef>
                  <a:spcPts val="1000"/>
                </a:spcBef>
                <a:buFont typeface="Arial" panose="020B0604020202020204" pitchFamily="34" charset="0"/>
                <a:buNone/>
                <a:defRPr lang="en-US" sz="2400" b="0" i="0" kern="120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000000">
                      <a:lumMod val="85000"/>
                    </a:srgbClr>
                  </a:solidFill>
                  <a:effectLst/>
                  <a:uLnTx/>
                  <a:uFillTx/>
                  <a:latin typeface="Product Sans" panose="020B0403030502040203" pitchFamily="34" charset="0"/>
                  <a:cs typeface="Arial" panose="020B0604020202020204" pitchFamily="34" charset="0"/>
                </a:rPr>
                <a:t>Click icon to add picture</a:t>
              </a:r>
            </a:p>
          </p:txBody>
        </p:sp>
        <p:pic>
          <p:nvPicPr>
            <p:cNvPr id="62" name="Picture Placeholder 12" descr="" title="">
              <a:extLst>
                <a:ext uri="{FF2B5EF4-FFF2-40B4-BE49-F238E27FC236}">
                  <a16:creationId xmlns:a16="http://schemas.microsoft.com/office/drawing/2014/main" id="{122D5F39-DD27-4AAD-8C4A-91DD612CF4E2}"/>
                </a:ext>
              </a:extLst>
            </p:cNvPr>
            <p:cNvPicPr>
              <a:picLocks noChangeAspect="1"/>
            </p:cNvPicPr>
            <p:nvPr/>
          </p:nvPicPr>
          <p:blipFill>
            <a:blip r:embed="rId4"/>
            <a:srcRect l="73" r="73"/>
            <a:stretch/>
          </p:blipFill>
          <p:spPr>
            <a:xfrm>
              <a:off x="10779667" y="3288027"/>
              <a:ext cx="1178876" cy="1527820"/>
            </a:xfrm>
            <a:prstGeom prst="rect">
              <a:avLst/>
            </a:prstGeom>
          </p:spPr>
        </p:pic>
        <p:sp>
          <p:nvSpPr>
            <p:cNvPr id="63" name="Text Placeholder 3" descr="" title="">
              <a:extLst>
                <a:ext uri="{FF2B5EF4-FFF2-40B4-BE49-F238E27FC236}">
                  <a16:creationId xmlns:a16="http://schemas.microsoft.com/office/drawing/2014/main" id="{3EE795B7-2D8F-F70E-2151-2D1419FAE252}"/>
                </a:ext>
              </a:extLst>
            </p:cNvPr>
            <p:cNvSpPr txBox="1">
              <a:spLocks/>
            </p:cNvSpPr>
            <p:nvPr/>
          </p:nvSpPr>
          <p:spPr>
            <a:xfrm>
              <a:off x="10766405" y="3771232"/>
              <a:ext cx="1205401" cy="272997"/>
            </a:xfrm>
            <a:prstGeom prst="rect">
              <a:avLst/>
            </a:prstGeom>
            <a:solidFill>
              <a:schemeClr val="accent6">
                <a:lumMod val="50000"/>
              </a:schemeClr>
            </a:solidFill>
          </p:spPr>
          <p:txBody>
            <a:bodyPr tIns="0" bIns="0" anchor="ctr" anchorCtr="0"/>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Product Sans" panose="020B040303050204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Product Sans" panose="020B0403030502040203" pitchFamily="34" charset="0"/>
                  <a:cs typeface="Arial"/>
                </a:rPr>
                <a:t>ADD</a:t>
              </a:r>
              <a:endParaRPr kumimoji="0" lang="en-US" sz="1050" b="0" i="0" u="none" strike="noStrike" kern="1200" cap="none" spc="0" normalizeH="0" baseline="0" noProof="0" dirty="0">
                <a:ln>
                  <a:noFill/>
                </a:ln>
                <a:solidFill>
                  <a:srgbClr val="FFFFFF"/>
                </a:solidFill>
                <a:effectLst/>
                <a:uLnTx/>
                <a:uFillTx/>
                <a:latin typeface="Product Sans" panose="020B0403030502040203" pitchFamily="34" charset="0"/>
                <a:cs typeface="Arial"/>
              </a:endParaRPr>
            </a:p>
          </p:txBody>
        </p:sp>
      </p:grpSp>
      <p:pic>
        <p:nvPicPr>
          <p:cNvPr id="64" name="Picture 2" descr="" title="">
            <a:extLst>
              <a:ext uri="{FF2B5EF4-FFF2-40B4-BE49-F238E27FC236}">
                <a16:creationId xmlns:a16="http://schemas.microsoft.com/office/drawing/2014/main" id="{07742924-8265-BAB8-9EBB-77526DBE83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9120" y="4205773"/>
            <a:ext cx="1946736" cy="109503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descr="" title="">
            <a:extLst>
              <a:ext uri="{FF2B5EF4-FFF2-40B4-BE49-F238E27FC236}">
                <a16:creationId xmlns:a16="http://schemas.microsoft.com/office/drawing/2014/main" id="{01865589-A2C3-BCB7-2866-16A416BCD5BC}"/>
              </a:ext>
            </a:extLst>
          </p:cNvPr>
          <p:cNvSpPr/>
          <p:nvPr/>
        </p:nvSpPr>
        <p:spPr>
          <a:xfrm>
            <a:off x="152401" y="3129846"/>
            <a:ext cx="11499010" cy="2927088"/>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7" name="Footer Placeholder 6" descr="" title="">
            <a:extLst>
              <a:ext uri="{FF2B5EF4-FFF2-40B4-BE49-F238E27FC236}">
                <a16:creationId xmlns:a16="http://schemas.microsoft.com/office/drawing/2014/main" id="{41FE3B6D-B41A-238E-B3CA-D618CBC9A6A3}"/>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09.0</a:t>
            </a:r>
          </a:p>
        </p:txBody>
      </p:sp>
    </p:spTree>
    <p:extLst>
      <p:ext uri="{BB962C8B-B14F-4D97-AF65-F5344CB8AC3E}">
        <p14:creationId xmlns:p14="http://schemas.microsoft.com/office/powerpoint/2010/main" val="2608973222"/>
      </p:ext>
    </p:extLst>
  </p:cSld>
  <p:clrMapOvr>
    <a:masterClrMapping/>
  </p:clrMapOvr>
  <p:transition>
    <p:fade/>
  </p:transition>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9" name="Rectangle 8" descr="" title="">
            <a:extLst>
              <a:ext uri="{FF2B5EF4-FFF2-40B4-BE49-F238E27FC236}">
                <a16:creationId xmlns:a16="http://schemas.microsoft.com/office/drawing/2014/main" id="{59D5A462-DADA-A7FE-FA89-B1D151E4E6E9}"/>
              </a:ext>
            </a:extLst>
          </p:cNvPr>
          <p:cNvSpPr/>
          <p:nvPr/>
        </p:nvSpPr>
        <p:spPr>
          <a:xfrm>
            <a:off x="-2" y="2816646"/>
            <a:ext cx="12192000" cy="3812741"/>
          </a:xfrm>
          <a:prstGeom prst="rect">
            <a:avLst/>
          </a:prstGeom>
          <a:solidFill>
            <a:schemeClr val="accent4">
              <a:lumMod val="40000"/>
              <a:lumOff val="60000"/>
              <a:alpha val="7531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11" name="Rectangle 10" descr="" title="">
            <a:extLst>
              <a:ext uri="{FF2B5EF4-FFF2-40B4-BE49-F238E27FC236}">
                <a16:creationId xmlns:a16="http://schemas.microsoft.com/office/drawing/2014/main" id="{399D933F-08D7-A348-D077-A15BA102466F}"/>
              </a:ext>
            </a:extLst>
          </p:cNvPr>
          <p:cNvSpPr/>
          <p:nvPr/>
        </p:nvSpPr>
        <p:spPr>
          <a:xfrm>
            <a:off x="-1" y="492875"/>
            <a:ext cx="12192000" cy="23364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2" name="Slide Number Placeholder 1" descr="" title="">
            <a:extLst>
              <a:ext uri="{FF2B5EF4-FFF2-40B4-BE49-F238E27FC236}">
                <a16:creationId xmlns:a16="http://schemas.microsoft.com/office/drawing/2014/main" id="{D558EB81-9C44-175B-E5C9-E32F5088F58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lumMod val="50000"/>
                  <a:lumOff val="50000"/>
                </a:srgbClr>
              </a:solidFill>
              <a:effectLst/>
              <a:uLnTx/>
              <a:uFillTx/>
              <a:latin typeface="Product Sans" panose="020B0403030502040203" pitchFamily="34" charset="0"/>
              <a:cs typeface="Arial"/>
            </a:endParaRPr>
          </a:p>
        </p:txBody>
      </p:sp>
      <p:sp>
        <p:nvSpPr>
          <p:cNvPr id="5" name="Text Placeholder 4" descr="" title="">
            <a:extLst>
              <a:ext uri="{FF2B5EF4-FFF2-40B4-BE49-F238E27FC236}">
                <a16:creationId xmlns:a16="http://schemas.microsoft.com/office/drawing/2014/main" id="{0846190B-B0FF-1D73-347D-556F816B1831}"/>
              </a:ext>
            </a:extLst>
          </p:cNvPr>
          <p:cNvSpPr>
            <a:spLocks noGrp="1"/>
          </p:cNvSpPr>
          <p:nvPr>
            <p:ph type="body" sz="quarter" idx="16"/>
          </p:nvPr>
        </p:nvSpPr>
        <p:spPr/>
        <p:txBody>
          <a:bodyPr/>
          <a:lstStyle/>
          <a:p>
            <a:endParaRPr lang="en-US"/>
          </a:p>
        </p:txBody>
      </p:sp>
      <p:sp>
        <p:nvSpPr>
          <p:cNvPr id="4" name="Title 3" descr="" title="">
            <a:extLst>
              <a:ext uri="{FF2B5EF4-FFF2-40B4-BE49-F238E27FC236}">
                <a16:creationId xmlns:a16="http://schemas.microsoft.com/office/drawing/2014/main" id="{7165E1B6-9F88-0DFE-F2E5-5E48FB942CA8}"/>
              </a:ext>
            </a:extLst>
          </p:cNvPr>
          <p:cNvSpPr>
            <a:spLocks noGrp="1"/>
          </p:cNvSpPr>
          <p:nvPr>
            <p:ph type="title"/>
          </p:nvPr>
        </p:nvSpPr>
        <p:spPr>
          <a:blipFill>
            <a:blip r:embed="rId3"/>
            <a:stretch>
              <a:fillRect/>
            </a:stretch>
          </a:blipFill>
        </p:spPr>
        <p:txBody>
          <a:bodyPr wrap="square" lIns="182880" tIns="182880" rIns="182880" bIns="0" anchor="t" anchorCtr="0"/>
          <a:lstStyle/>
          <a:p>
            <a:r>
              <a:rPr lang="en-US" dirty="0"/>
              <a:t>Summary of Opinions: The Asserted Claims of the ’843 Patent Are Invalid</a:t>
            </a:r>
          </a:p>
        </p:txBody>
      </p:sp>
      <p:sp>
        <p:nvSpPr>
          <p:cNvPr id="6" name="TextBox 5" descr="" title="">
            <a:extLst>
              <a:ext uri="{FF2B5EF4-FFF2-40B4-BE49-F238E27FC236}">
                <a16:creationId xmlns:a16="http://schemas.microsoft.com/office/drawing/2014/main" id="{58FD7794-5A55-C7C1-C458-82AF14D03EE9}"/>
              </a:ext>
            </a:extLst>
          </p:cNvPr>
          <p:cNvSpPr txBox="1"/>
          <p:nvPr/>
        </p:nvSpPr>
        <p:spPr>
          <a:xfrm>
            <a:off x="398928" y="1179641"/>
            <a:ext cx="4709623" cy="369332"/>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B4335"/>
                </a:solidFill>
                <a:effectLst/>
                <a:uLnTx/>
                <a:uFillTx/>
                <a:latin typeface="Product Sans" panose="020B0403030502040203" pitchFamily="34" charset="0"/>
                <a:cs typeface="Arial"/>
              </a:rPr>
              <a:t>Anticipated</a:t>
            </a:r>
            <a:r>
              <a:rPr kumimoji="0" lang="en-US" sz="2400" b="1" i="0" u="none" strike="noStrike" kern="1200" cap="none" spc="0" normalizeH="0" baseline="0" noProof="0" dirty="0">
                <a:ln>
                  <a:noFill/>
                </a:ln>
                <a:solidFill>
                  <a:srgbClr val="000000"/>
                </a:solidFill>
                <a:effectLst/>
                <a:uLnTx/>
                <a:uFillTx/>
                <a:latin typeface="Product Sans" panose="020B0403030502040203" pitchFamily="34" charset="0"/>
                <a:cs typeface="Arial"/>
              </a:rPr>
              <a:t> </a:t>
            </a:r>
            <a:r>
              <a:rPr kumimoji="0" lang="en-US" sz="2400" b="0" i="0" u="none" strike="noStrike" kern="1200" cap="none" spc="0" normalizeH="0" baseline="0" noProof="0" dirty="0">
                <a:ln>
                  <a:noFill/>
                </a:ln>
                <a:solidFill>
                  <a:srgbClr val="000000"/>
                </a:solidFill>
                <a:effectLst/>
                <a:uLnTx/>
                <a:uFillTx/>
                <a:latin typeface="Product Sans" panose="020B0403030502040203" pitchFamily="34" charset="0"/>
                <a:cs typeface="Arial"/>
              </a:rPr>
              <a:t>by </a:t>
            </a:r>
            <a:r>
              <a:rPr kumimoji="0" lang="en-US" sz="2400" b="0" i="0" u="none" strike="noStrike" kern="1200" cap="none" spc="0" normalizeH="0" baseline="0" noProof="0" dirty="0" err="1">
                <a:ln>
                  <a:noFill/>
                </a:ln>
                <a:solidFill>
                  <a:srgbClr val="000000"/>
                </a:solidFill>
                <a:effectLst/>
                <a:uLnTx/>
                <a:uFillTx/>
                <a:latin typeface="Product Sans" panose="020B0403030502040203" pitchFamily="34" charset="0"/>
                <a:cs typeface="Arial"/>
              </a:rPr>
              <a:t>CyberDesk</a:t>
            </a:r>
            <a:r>
              <a:rPr kumimoji="0" lang="en-US" sz="2400" b="0" i="0" u="none" strike="noStrike" kern="1200" cap="none" spc="0" normalizeH="0" baseline="0" noProof="0" dirty="0">
                <a:ln>
                  <a:noFill/>
                </a:ln>
                <a:solidFill>
                  <a:srgbClr val="000000"/>
                </a:solidFill>
                <a:effectLst/>
                <a:uLnTx/>
                <a:uFillTx/>
                <a:latin typeface="Product Sans" panose="020B0403030502040203" pitchFamily="34" charset="0"/>
                <a:cs typeface="Arial"/>
              </a:rPr>
              <a:t> System</a:t>
            </a:r>
          </a:p>
        </p:txBody>
      </p:sp>
      <p:cxnSp>
        <p:nvCxnSpPr>
          <p:cNvPr id="12" name="Straight Connector 11" descr="" title="">
            <a:extLst>
              <a:ext uri="{FF2B5EF4-FFF2-40B4-BE49-F238E27FC236}">
                <a16:creationId xmlns:a16="http://schemas.microsoft.com/office/drawing/2014/main" id="{3D2D0216-F912-13DA-BDCC-5D8A1B4FA5C8}"/>
              </a:ext>
            </a:extLst>
          </p:cNvPr>
          <p:cNvCxnSpPr>
            <a:cxnSpLocks/>
          </p:cNvCxnSpPr>
          <p:nvPr/>
        </p:nvCxnSpPr>
        <p:spPr>
          <a:xfrm>
            <a:off x="0" y="6629400"/>
            <a:ext cx="12192000" cy="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grpSp>
        <p:nvGrpSpPr>
          <p:cNvPr id="25" name="Group 24" descr="" title="">
            <a:extLst>
              <a:ext uri="{FF2B5EF4-FFF2-40B4-BE49-F238E27FC236}">
                <a16:creationId xmlns:a16="http://schemas.microsoft.com/office/drawing/2014/main" id="{04654DE5-81F1-22AA-8CF6-6D679C14E7BC}"/>
              </a:ext>
            </a:extLst>
          </p:cNvPr>
          <p:cNvGrpSpPr/>
          <p:nvPr/>
        </p:nvGrpSpPr>
        <p:grpSpPr>
          <a:xfrm>
            <a:off x="9967518" y="878856"/>
            <a:ext cx="1206883" cy="1563647"/>
            <a:chOff x="9020432" y="3289662"/>
            <a:chExt cx="1206883" cy="1563647"/>
          </a:xfrm>
        </p:grpSpPr>
        <p:sp>
          <p:nvSpPr>
            <p:cNvPr id="26" name="page icon" descr="" title="">
              <a:extLst>
                <a:ext uri="{FF2B5EF4-FFF2-40B4-BE49-F238E27FC236}">
                  <a16:creationId xmlns:a16="http://schemas.microsoft.com/office/drawing/2014/main" id="{89E49256-4DE4-D87A-F24F-2D8F5D1C78AE}"/>
                </a:ext>
              </a:extLst>
            </p:cNvPr>
            <p:cNvSpPr/>
            <p:nvPr/>
          </p:nvSpPr>
          <p:spPr>
            <a:xfrm rot="21342096">
              <a:off x="9020432" y="3289662"/>
              <a:ext cx="1206883" cy="1563647"/>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28" name="page icon" descr="" title="">
              <a:extLst>
                <a:ext uri="{FF2B5EF4-FFF2-40B4-BE49-F238E27FC236}">
                  <a16:creationId xmlns:a16="http://schemas.microsoft.com/office/drawing/2014/main" id="{2A95A520-4D3D-F2B9-5533-76F90E3829F2}"/>
                </a:ext>
              </a:extLst>
            </p:cNvPr>
            <p:cNvSpPr/>
            <p:nvPr/>
          </p:nvSpPr>
          <p:spPr>
            <a:xfrm>
              <a:off x="9020432" y="3289662"/>
              <a:ext cx="1206883" cy="1563647"/>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39" name="doc page" descr="" title="">
              <a:extLst>
                <a:ext uri="{FF2B5EF4-FFF2-40B4-BE49-F238E27FC236}">
                  <a16:creationId xmlns:a16="http://schemas.microsoft.com/office/drawing/2014/main" id="{C5345355-B037-F55B-5E4D-3AE753EE3B7E}"/>
                </a:ext>
              </a:extLst>
            </p:cNvPr>
            <p:cNvSpPr txBox="1">
              <a:spLocks/>
            </p:cNvSpPr>
            <p:nvPr/>
          </p:nvSpPr>
          <p:spPr>
            <a:xfrm>
              <a:off x="9032305" y="3306895"/>
              <a:ext cx="1184871" cy="1535590"/>
            </a:xfrm>
            <a:prstGeom prst="rect">
              <a:avLst/>
            </a:prstGeom>
            <a:noFill/>
            <a:ln w="12700" cmpd="sng">
              <a:noFill/>
              <a:miter lim="800000"/>
            </a:ln>
            <a:effectLst/>
          </p:spPr>
          <p:txBody>
            <a:bodyPr vert="horz" lIns="91098" tIns="45549" rIns="91098" bIns="45549" anchor="ctr"/>
            <a:lstStyle>
              <a:lvl1pPr marL="485922" indent="-485922" algn="ctr" defTabSz="914400" rtl="0" eaLnBrk="1" latinLnBrk="0" hangingPunct="1">
                <a:lnSpc>
                  <a:spcPct val="90000"/>
                </a:lnSpc>
                <a:spcBef>
                  <a:spcPts val="1000"/>
                </a:spcBef>
                <a:buFont typeface="Arial" panose="020B0604020202020204" pitchFamily="34" charset="0"/>
                <a:buNone/>
                <a:defRPr lang="en-US" sz="2400" b="0" i="0" kern="120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000000">
                      <a:lumMod val="85000"/>
                    </a:srgbClr>
                  </a:solidFill>
                  <a:effectLst/>
                  <a:uLnTx/>
                  <a:uFillTx/>
                  <a:latin typeface="Product Sans" panose="020B0403030502040203" pitchFamily="34" charset="0"/>
                  <a:cs typeface="Arial" panose="020B0604020202020204" pitchFamily="34" charset="0"/>
                </a:rPr>
                <a:t>Click icon to add picture</a:t>
              </a:r>
            </a:p>
          </p:txBody>
        </p:sp>
        <p:pic>
          <p:nvPicPr>
            <p:cNvPr id="42" name="Picture Placeholder 7" descr="" title="">
              <a:extLst>
                <a:ext uri="{FF2B5EF4-FFF2-40B4-BE49-F238E27FC236}">
                  <a16:creationId xmlns:a16="http://schemas.microsoft.com/office/drawing/2014/main" id="{0D109829-C44C-B7B4-AA54-CEA1084AF6D0}"/>
                </a:ext>
              </a:extLst>
            </p:cNvPr>
            <p:cNvPicPr>
              <a:picLocks noChangeAspect="1"/>
            </p:cNvPicPr>
            <p:nvPr/>
          </p:nvPicPr>
          <p:blipFill>
            <a:blip r:embed="rId9"/>
            <a:srcRect t="36" b="36"/>
            <a:stretch>
              <a:fillRect/>
            </a:stretch>
          </p:blipFill>
          <p:spPr>
            <a:xfrm>
              <a:off x="9030823" y="3295580"/>
              <a:ext cx="1184199" cy="1534718"/>
            </a:xfrm>
            <a:prstGeom prst="rect">
              <a:avLst/>
            </a:prstGeom>
          </p:spPr>
        </p:pic>
        <p:sp>
          <p:nvSpPr>
            <p:cNvPr id="46" name="Text Placeholder 3" descr="" title="">
              <a:extLst>
                <a:ext uri="{FF2B5EF4-FFF2-40B4-BE49-F238E27FC236}">
                  <a16:creationId xmlns:a16="http://schemas.microsoft.com/office/drawing/2014/main" id="{2D32C2A5-9238-3656-0322-8BB488F65589}"/>
                </a:ext>
              </a:extLst>
            </p:cNvPr>
            <p:cNvSpPr txBox="1">
              <a:spLocks/>
            </p:cNvSpPr>
            <p:nvPr/>
          </p:nvSpPr>
          <p:spPr>
            <a:xfrm>
              <a:off x="9020432" y="3768662"/>
              <a:ext cx="1205401" cy="272997"/>
            </a:xfrm>
            <a:prstGeom prst="rect">
              <a:avLst/>
            </a:prstGeom>
            <a:solidFill>
              <a:schemeClr val="accent5">
                <a:lumMod val="50000"/>
              </a:schemeClr>
            </a:solidFill>
          </p:spPr>
          <p:txBody>
            <a:bodyPr tIns="0" bIns="0" anchor="ctr" anchorCtr="0"/>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Product Sans" panose="020B040303050204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err="1">
                  <a:ln>
                    <a:noFill/>
                  </a:ln>
                  <a:solidFill>
                    <a:srgbClr val="FFFFFF"/>
                  </a:solidFill>
                  <a:effectLst/>
                  <a:uLnTx/>
                  <a:uFillTx/>
                  <a:latin typeface="Product Sans" panose="020B0403030502040203" pitchFamily="34" charset="0"/>
                  <a:cs typeface="Arial"/>
                </a:rPr>
                <a:t>CyberDesk</a:t>
              </a:r>
              <a:endParaRPr kumimoji="0" lang="en-US" sz="1400" b="0" i="0" u="none" strike="noStrike" kern="1200" cap="none" spc="0" normalizeH="0" baseline="0" noProof="0" dirty="0">
                <a:ln>
                  <a:noFill/>
                </a:ln>
                <a:solidFill>
                  <a:srgbClr val="FFFFFF"/>
                </a:solidFill>
                <a:effectLst/>
                <a:uLnTx/>
                <a:uFillTx/>
                <a:latin typeface="Product Sans" panose="020B0403030502040203" pitchFamily="34" charset="0"/>
                <a:cs typeface="Arial"/>
              </a:endParaRPr>
            </a:p>
          </p:txBody>
        </p:sp>
      </p:grpSp>
      <p:cxnSp>
        <p:nvCxnSpPr>
          <p:cNvPr id="3" name="Straight Connector 2" descr="" title="">
            <a:extLst>
              <a:ext uri="{FF2B5EF4-FFF2-40B4-BE49-F238E27FC236}">
                <a16:creationId xmlns:a16="http://schemas.microsoft.com/office/drawing/2014/main" id="{342FEF6B-96ED-5D35-D3C4-C17E98886E47}"/>
              </a:ext>
            </a:extLst>
          </p:cNvPr>
          <p:cNvCxnSpPr>
            <a:cxnSpLocks/>
          </p:cNvCxnSpPr>
          <p:nvPr/>
        </p:nvCxnSpPr>
        <p:spPr>
          <a:xfrm flipH="1">
            <a:off x="0" y="2825107"/>
            <a:ext cx="12259434" cy="0"/>
          </a:xfrm>
          <a:prstGeom prst="line">
            <a:avLst/>
          </a:prstGeom>
          <a:ln w="19050" cap="rnd">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TextBox 7" descr="" title="">
            <a:extLst>
              <a:ext uri="{FF2B5EF4-FFF2-40B4-BE49-F238E27FC236}">
                <a16:creationId xmlns:a16="http://schemas.microsoft.com/office/drawing/2014/main" id="{551AE07E-D13E-1804-61E7-52D57719F0E0}"/>
              </a:ext>
            </a:extLst>
          </p:cNvPr>
          <p:cNvSpPr txBox="1"/>
          <p:nvPr/>
        </p:nvSpPr>
        <p:spPr>
          <a:xfrm>
            <a:off x="5740149" y="2590095"/>
            <a:ext cx="711700" cy="418838"/>
          </a:xfrm>
          <a:prstGeom prst="roundRect">
            <a:avLst>
              <a:gd name="adj" fmla="val 14785"/>
            </a:avLst>
          </a:prstGeom>
          <a:solidFill>
            <a:schemeClr val="bg1"/>
          </a:solidFill>
          <a:ln w="19050">
            <a:solidFill>
              <a:schemeClr val="tx1">
                <a:lumMod val="50000"/>
                <a:lumOff val="50000"/>
              </a:schemeClr>
            </a:solidFill>
          </a:ln>
        </p:spPr>
        <p:txBody>
          <a:bodyPr wrap="square" lIns="0" tIns="0" rIns="0" bIns="9144"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B4335"/>
                </a:solidFill>
                <a:effectLst/>
                <a:uLnTx/>
                <a:uFillTx/>
                <a:latin typeface="Product Sans" panose="020B0403030502040203" pitchFamily="34" charset="0"/>
                <a:cs typeface="Arial"/>
              </a:rPr>
              <a:t>and</a:t>
            </a:r>
            <a:endParaRPr kumimoji="0" lang="en-US" sz="2000" b="1" i="0" u="none" strike="noStrike" kern="1200" cap="none" spc="0" normalizeH="0" baseline="0" noProof="0" dirty="0">
              <a:ln>
                <a:noFill/>
              </a:ln>
              <a:solidFill>
                <a:srgbClr val="EB4335"/>
              </a:solidFill>
              <a:effectLst/>
              <a:uLnTx/>
              <a:uFillTx/>
              <a:latin typeface="Product Sans" panose="020B0403030502040203" pitchFamily="34" charset="0"/>
              <a:cs typeface="Arial"/>
            </a:endParaRPr>
          </a:p>
        </p:txBody>
      </p:sp>
      <p:sp>
        <p:nvSpPr>
          <p:cNvPr id="13" name="Rectangle 12" descr="" title="">
            <a:extLst>
              <a:ext uri="{FF2B5EF4-FFF2-40B4-BE49-F238E27FC236}">
                <a16:creationId xmlns:a16="http://schemas.microsoft.com/office/drawing/2014/main" id="{F0F60BE3-6BF9-3B54-193E-4ED6E5C70945}"/>
              </a:ext>
            </a:extLst>
          </p:cNvPr>
          <p:cNvSpPr/>
          <p:nvPr/>
        </p:nvSpPr>
        <p:spPr>
          <a:xfrm>
            <a:off x="152400" y="745327"/>
            <a:ext cx="11968843" cy="1793983"/>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grpSp>
        <p:nvGrpSpPr>
          <p:cNvPr id="10" name="Group 9" descr="" title="">
            <a:extLst>
              <a:ext uri="{FF2B5EF4-FFF2-40B4-BE49-F238E27FC236}">
                <a16:creationId xmlns:a16="http://schemas.microsoft.com/office/drawing/2014/main" id="{025CB094-DC2C-D4EE-2795-B192F8957963}"/>
              </a:ext>
            </a:extLst>
          </p:cNvPr>
          <p:cNvGrpSpPr/>
          <p:nvPr/>
        </p:nvGrpSpPr>
        <p:grpSpPr>
          <a:xfrm>
            <a:off x="6290062" y="3975607"/>
            <a:ext cx="1206883" cy="1563647"/>
            <a:chOff x="9020432" y="3289662"/>
            <a:chExt cx="1206883" cy="1563647"/>
          </a:xfrm>
        </p:grpSpPr>
        <p:sp>
          <p:nvSpPr>
            <p:cNvPr id="14" name="page icon" descr="" title="">
              <a:extLst>
                <a:ext uri="{FF2B5EF4-FFF2-40B4-BE49-F238E27FC236}">
                  <a16:creationId xmlns:a16="http://schemas.microsoft.com/office/drawing/2014/main" id="{15988AA3-E5FB-AA32-DAE5-9E6470451D7A}"/>
                </a:ext>
              </a:extLst>
            </p:cNvPr>
            <p:cNvSpPr/>
            <p:nvPr/>
          </p:nvSpPr>
          <p:spPr>
            <a:xfrm rot="21342096">
              <a:off x="9020432" y="3289662"/>
              <a:ext cx="1206883" cy="1563647"/>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17" name="page icon" descr="" title="">
              <a:extLst>
                <a:ext uri="{FF2B5EF4-FFF2-40B4-BE49-F238E27FC236}">
                  <a16:creationId xmlns:a16="http://schemas.microsoft.com/office/drawing/2014/main" id="{6D711C27-35D7-E5E8-C9FB-BCAADA040032}"/>
                </a:ext>
              </a:extLst>
            </p:cNvPr>
            <p:cNvSpPr/>
            <p:nvPr/>
          </p:nvSpPr>
          <p:spPr>
            <a:xfrm>
              <a:off x="9020432" y="3289662"/>
              <a:ext cx="1206883" cy="1563647"/>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18" name="doc page" descr="" title="">
              <a:extLst>
                <a:ext uri="{FF2B5EF4-FFF2-40B4-BE49-F238E27FC236}">
                  <a16:creationId xmlns:a16="http://schemas.microsoft.com/office/drawing/2014/main" id="{B23A3075-CBED-6B99-257F-B1ED51A495CD}"/>
                </a:ext>
              </a:extLst>
            </p:cNvPr>
            <p:cNvSpPr txBox="1">
              <a:spLocks/>
            </p:cNvSpPr>
            <p:nvPr/>
          </p:nvSpPr>
          <p:spPr>
            <a:xfrm>
              <a:off x="9032305" y="3306895"/>
              <a:ext cx="1184871" cy="1535590"/>
            </a:xfrm>
            <a:prstGeom prst="rect">
              <a:avLst/>
            </a:prstGeom>
            <a:noFill/>
            <a:ln w="12700" cmpd="sng">
              <a:noFill/>
              <a:miter lim="800000"/>
            </a:ln>
            <a:effectLst/>
          </p:spPr>
          <p:txBody>
            <a:bodyPr vert="horz" lIns="91098" tIns="45549" rIns="91098" bIns="45549" anchor="ctr"/>
            <a:lstStyle>
              <a:lvl1pPr marL="485922" indent="-485922" algn="ctr" defTabSz="914400" rtl="0" eaLnBrk="1" latinLnBrk="0" hangingPunct="1">
                <a:lnSpc>
                  <a:spcPct val="90000"/>
                </a:lnSpc>
                <a:spcBef>
                  <a:spcPts val="1000"/>
                </a:spcBef>
                <a:buFont typeface="Arial" panose="020B0604020202020204" pitchFamily="34" charset="0"/>
                <a:buNone/>
                <a:defRPr lang="en-US" sz="2400" b="0" i="0" kern="120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000000">
                      <a:lumMod val="85000"/>
                    </a:srgbClr>
                  </a:solidFill>
                  <a:effectLst/>
                  <a:uLnTx/>
                  <a:uFillTx/>
                  <a:latin typeface="Product Sans" panose="020B0403030502040203" pitchFamily="34" charset="0"/>
                  <a:cs typeface="Arial" panose="020B0604020202020204" pitchFamily="34" charset="0"/>
                </a:rPr>
                <a:t>Click icon to add picture</a:t>
              </a:r>
            </a:p>
          </p:txBody>
        </p:sp>
        <p:pic>
          <p:nvPicPr>
            <p:cNvPr id="19" name="Picture Placeholder 7" descr="" title="">
              <a:extLst>
                <a:ext uri="{FF2B5EF4-FFF2-40B4-BE49-F238E27FC236}">
                  <a16:creationId xmlns:a16="http://schemas.microsoft.com/office/drawing/2014/main" id="{38659D29-507A-B73D-EC05-40DE3EE8C083}"/>
                </a:ext>
              </a:extLst>
            </p:cNvPr>
            <p:cNvPicPr>
              <a:picLocks noChangeAspect="1"/>
            </p:cNvPicPr>
            <p:nvPr/>
          </p:nvPicPr>
          <p:blipFill>
            <a:blip r:embed="rId9"/>
            <a:srcRect t="36" b="36"/>
            <a:stretch>
              <a:fillRect/>
            </a:stretch>
          </p:blipFill>
          <p:spPr>
            <a:xfrm>
              <a:off x="9030823" y="3295580"/>
              <a:ext cx="1184199" cy="1534718"/>
            </a:xfrm>
            <a:prstGeom prst="rect">
              <a:avLst/>
            </a:prstGeom>
          </p:spPr>
        </p:pic>
        <p:sp>
          <p:nvSpPr>
            <p:cNvPr id="20" name="Text Placeholder 3" descr="" title="">
              <a:extLst>
                <a:ext uri="{FF2B5EF4-FFF2-40B4-BE49-F238E27FC236}">
                  <a16:creationId xmlns:a16="http://schemas.microsoft.com/office/drawing/2014/main" id="{44FBA343-6765-D3A0-D8A2-D740B9E86CF8}"/>
                </a:ext>
              </a:extLst>
            </p:cNvPr>
            <p:cNvSpPr txBox="1">
              <a:spLocks/>
            </p:cNvSpPr>
            <p:nvPr/>
          </p:nvSpPr>
          <p:spPr>
            <a:xfrm>
              <a:off x="9020432" y="3768662"/>
              <a:ext cx="1205401" cy="272997"/>
            </a:xfrm>
            <a:prstGeom prst="rect">
              <a:avLst/>
            </a:prstGeom>
            <a:solidFill>
              <a:schemeClr val="accent5">
                <a:lumMod val="50000"/>
              </a:schemeClr>
            </a:solidFill>
          </p:spPr>
          <p:txBody>
            <a:bodyPr tIns="0" bIns="0" anchor="ctr" anchorCtr="0"/>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Product Sans" panose="020B040303050204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Product Sans" panose="020B0403030502040203" pitchFamily="34" charset="0"/>
                  <a:cs typeface="Arial"/>
                </a:rPr>
                <a:t>CyberDesk</a:t>
              </a:r>
            </a:p>
          </p:txBody>
        </p:sp>
      </p:grpSp>
      <p:grpSp>
        <p:nvGrpSpPr>
          <p:cNvPr id="21" name="Group 20" descr="" title="">
            <a:extLst>
              <a:ext uri="{FF2B5EF4-FFF2-40B4-BE49-F238E27FC236}">
                <a16:creationId xmlns:a16="http://schemas.microsoft.com/office/drawing/2014/main" id="{9C860DFC-DC54-E9B7-B65B-3A766B0E3FDE}"/>
              </a:ext>
            </a:extLst>
          </p:cNvPr>
          <p:cNvGrpSpPr/>
          <p:nvPr/>
        </p:nvGrpSpPr>
        <p:grpSpPr>
          <a:xfrm>
            <a:off x="8220728" y="3975607"/>
            <a:ext cx="1206883" cy="1563647"/>
            <a:chOff x="10766405" y="3288027"/>
            <a:chExt cx="1206883" cy="1563647"/>
          </a:xfrm>
        </p:grpSpPr>
        <p:sp>
          <p:nvSpPr>
            <p:cNvPr id="22" name="page icon" descr="" title="">
              <a:extLst>
                <a:ext uri="{FF2B5EF4-FFF2-40B4-BE49-F238E27FC236}">
                  <a16:creationId xmlns:a16="http://schemas.microsoft.com/office/drawing/2014/main" id="{4C846EE4-A829-C50C-8526-4037E9C1039F}"/>
                </a:ext>
              </a:extLst>
            </p:cNvPr>
            <p:cNvSpPr/>
            <p:nvPr/>
          </p:nvSpPr>
          <p:spPr>
            <a:xfrm rot="21342096">
              <a:off x="10766405" y="3288027"/>
              <a:ext cx="1206883" cy="1563647"/>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23" name="page icon" descr="" title="">
              <a:extLst>
                <a:ext uri="{FF2B5EF4-FFF2-40B4-BE49-F238E27FC236}">
                  <a16:creationId xmlns:a16="http://schemas.microsoft.com/office/drawing/2014/main" id="{595D90D3-2639-894F-CB69-A4701049C7F9}"/>
                </a:ext>
              </a:extLst>
            </p:cNvPr>
            <p:cNvSpPr/>
            <p:nvPr/>
          </p:nvSpPr>
          <p:spPr>
            <a:xfrm>
              <a:off x="10766405" y="3288027"/>
              <a:ext cx="1206883" cy="1563647"/>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24" name="doc page" descr="" title="">
              <a:extLst>
                <a:ext uri="{FF2B5EF4-FFF2-40B4-BE49-F238E27FC236}">
                  <a16:creationId xmlns:a16="http://schemas.microsoft.com/office/drawing/2014/main" id="{39B2C41C-B6B8-DEDA-51B0-0824B03C337D}"/>
                </a:ext>
              </a:extLst>
            </p:cNvPr>
            <p:cNvSpPr txBox="1">
              <a:spLocks/>
            </p:cNvSpPr>
            <p:nvPr/>
          </p:nvSpPr>
          <p:spPr>
            <a:xfrm>
              <a:off x="10778278" y="3305260"/>
              <a:ext cx="1184871" cy="1535590"/>
            </a:xfrm>
            <a:prstGeom prst="rect">
              <a:avLst/>
            </a:prstGeom>
            <a:noFill/>
            <a:ln w="12700" cmpd="sng">
              <a:noFill/>
              <a:miter lim="800000"/>
            </a:ln>
            <a:effectLst/>
          </p:spPr>
          <p:txBody>
            <a:bodyPr vert="horz" lIns="91098" tIns="45549" rIns="91098" bIns="45549" anchor="ctr"/>
            <a:lstStyle>
              <a:lvl1pPr marL="485922" indent="-485922" algn="ctr" defTabSz="914400" rtl="0" eaLnBrk="1" latinLnBrk="0" hangingPunct="1">
                <a:lnSpc>
                  <a:spcPct val="90000"/>
                </a:lnSpc>
                <a:spcBef>
                  <a:spcPts val="1000"/>
                </a:spcBef>
                <a:buFont typeface="Arial" panose="020B0604020202020204" pitchFamily="34" charset="0"/>
                <a:buNone/>
                <a:defRPr lang="en-US" sz="2400" b="0" i="0" kern="1200">
                  <a:solidFill>
                    <a:schemeClr val="tx1">
                      <a:lumMod val="85000"/>
                    </a:schemeClr>
                  </a:solidFill>
                  <a:latin typeface="Product Sans" panose="020B0403030502040203" pitchFamily="34" charset="0"/>
                  <a:ea typeface="Product Sans" panose="020B0403030502040203"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000000">
                      <a:lumMod val="85000"/>
                    </a:srgbClr>
                  </a:solidFill>
                  <a:effectLst/>
                  <a:uLnTx/>
                  <a:uFillTx/>
                  <a:latin typeface="Product Sans" panose="020B0403030502040203" pitchFamily="34" charset="0"/>
                  <a:cs typeface="Arial" panose="020B0604020202020204" pitchFamily="34" charset="0"/>
                </a:rPr>
                <a:t>Click icon to add picture</a:t>
              </a:r>
            </a:p>
          </p:txBody>
        </p:sp>
        <p:pic>
          <p:nvPicPr>
            <p:cNvPr id="27" name="Picture Placeholder 12" descr="" title="">
              <a:extLst>
                <a:ext uri="{FF2B5EF4-FFF2-40B4-BE49-F238E27FC236}">
                  <a16:creationId xmlns:a16="http://schemas.microsoft.com/office/drawing/2014/main" id="{7BCC2DE4-E415-E5F5-13F7-AF1834994F7F}"/>
                </a:ext>
              </a:extLst>
            </p:cNvPr>
            <p:cNvPicPr>
              <a:picLocks noChangeAspect="1"/>
            </p:cNvPicPr>
            <p:nvPr/>
          </p:nvPicPr>
          <p:blipFill>
            <a:blip r:embed="rId10"/>
            <a:srcRect l="73" r="73"/>
            <a:stretch/>
          </p:blipFill>
          <p:spPr>
            <a:xfrm>
              <a:off x="10779667" y="3288027"/>
              <a:ext cx="1178876" cy="1527820"/>
            </a:xfrm>
            <a:prstGeom prst="rect">
              <a:avLst/>
            </a:prstGeom>
          </p:spPr>
        </p:pic>
        <p:sp>
          <p:nvSpPr>
            <p:cNvPr id="47" name="Text Placeholder 3" descr="" title="">
              <a:extLst>
                <a:ext uri="{FF2B5EF4-FFF2-40B4-BE49-F238E27FC236}">
                  <a16:creationId xmlns:a16="http://schemas.microsoft.com/office/drawing/2014/main" id="{24A52F75-6422-85DC-FADD-BA9A643C11F7}"/>
                </a:ext>
              </a:extLst>
            </p:cNvPr>
            <p:cNvSpPr txBox="1">
              <a:spLocks/>
            </p:cNvSpPr>
            <p:nvPr/>
          </p:nvSpPr>
          <p:spPr>
            <a:xfrm>
              <a:off x="10766405" y="3771232"/>
              <a:ext cx="1205401" cy="272997"/>
            </a:xfrm>
            <a:prstGeom prst="rect">
              <a:avLst/>
            </a:prstGeom>
            <a:solidFill>
              <a:schemeClr val="accent6">
                <a:lumMod val="50000"/>
              </a:schemeClr>
            </a:solidFill>
          </p:spPr>
          <p:txBody>
            <a:bodyPr tIns="0" bIns="0" anchor="ctr" anchorCtr="0"/>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Product Sans" panose="020B040303050204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Product Sans" panose="020B0403030502040203" pitchFamily="34" charset="0"/>
                  <a:cs typeface="Arial"/>
                </a:rPr>
                <a:t>ADD</a:t>
              </a:r>
              <a:endParaRPr kumimoji="0" lang="en-US" sz="1050" b="0" i="0" u="none" strike="noStrike" kern="1200" cap="none" spc="0" normalizeH="0" baseline="0" noProof="0" dirty="0">
                <a:ln>
                  <a:noFill/>
                </a:ln>
                <a:solidFill>
                  <a:srgbClr val="FFFFFF"/>
                </a:solidFill>
                <a:effectLst/>
                <a:uLnTx/>
                <a:uFillTx/>
                <a:latin typeface="Product Sans" panose="020B0403030502040203" pitchFamily="34" charset="0"/>
                <a:cs typeface="Arial"/>
              </a:endParaRPr>
            </a:p>
          </p:txBody>
        </p:sp>
      </p:grpSp>
      <p:pic>
        <p:nvPicPr>
          <p:cNvPr id="48" name="Picture 2" descr="" title="">
            <a:extLst>
              <a:ext uri="{FF2B5EF4-FFF2-40B4-BE49-F238E27FC236}">
                <a16:creationId xmlns:a16="http://schemas.microsoft.com/office/drawing/2014/main" id="{79E661C7-6529-2298-EDF0-F9D927FEB0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19120" y="4205773"/>
            <a:ext cx="1946736" cy="1095039"/>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descr="" title="">
            <a:extLst>
              <a:ext uri="{FF2B5EF4-FFF2-40B4-BE49-F238E27FC236}">
                <a16:creationId xmlns:a16="http://schemas.microsoft.com/office/drawing/2014/main" id="{6670BB47-01A9-94E7-E665-7BBAD6E83704}"/>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09.0</a:t>
            </a:r>
          </a:p>
        </p:txBody>
      </p:sp>
      <p:sp>
        <p:nvSpPr>
          <p:cNvPr id="29" name="TextBox 28" descr="" title="">
            <a:extLst>
              <a:ext uri="{FF2B5EF4-FFF2-40B4-BE49-F238E27FC236}">
                <a16:creationId xmlns:a16="http://schemas.microsoft.com/office/drawing/2014/main" id="{B4A53959-F485-7208-D7EC-49ED29188F06}"/>
              </a:ext>
            </a:extLst>
          </p:cNvPr>
          <p:cNvSpPr txBox="1"/>
          <p:nvPr/>
        </p:nvSpPr>
        <p:spPr>
          <a:xfrm>
            <a:off x="875495" y="3880547"/>
            <a:ext cx="5142513" cy="1302985"/>
          </a:xfrm>
          <a:prstGeom prst="rect">
            <a:avLst/>
          </a:prstGeom>
          <a:noFill/>
        </p:spPr>
        <p:txBody>
          <a:bodyPr wrap="square" lIns="0" tIns="0" rIns="0" bIns="0" rtlCol="0" anchor="t" anchorCtr="0">
            <a:spAutoFit/>
          </a:bodyPr>
          <a:lstStyle/>
          <a:p>
            <a:pPr marL="285750" marR="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00000"/>
                </a:solidFill>
                <a:effectLst/>
                <a:uLnTx/>
                <a:uFillTx/>
                <a:latin typeface="Product Sans" panose="020B0403030502040203" pitchFamily="34" charset="0"/>
                <a:cs typeface="Arial"/>
              </a:rPr>
              <a:t>CyberDesk</a:t>
            </a:r>
            <a:r>
              <a:rPr kumimoji="0" lang="en-US" sz="2000" b="0" i="0" u="none" strike="noStrike" kern="1200" cap="none" spc="0" normalizeH="0" baseline="0" noProof="0" dirty="0">
                <a:ln>
                  <a:noFill/>
                </a:ln>
                <a:solidFill>
                  <a:srgbClr val="000000"/>
                </a:solidFill>
                <a:effectLst/>
                <a:uLnTx/>
                <a:uFillTx/>
                <a:latin typeface="Product Sans" panose="020B0403030502040203" pitchFamily="34" charset="0"/>
                <a:cs typeface="Arial"/>
              </a:rPr>
              <a:t> System</a:t>
            </a:r>
          </a:p>
          <a:p>
            <a:pPr marL="285750" marR="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roduct Sans" panose="020B0403030502040203" pitchFamily="34" charset="0"/>
                <a:cs typeface="Arial"/>
              </a:rPr>
              <a:t>Apple Data Detectors System </a:t>
            </a:r>
          </a:p>
          <a:p>
            <a:pPr marL="285750" marR="0" lvl="0" indent="-285750" algn="l" defTabSz="914400" rtl="0" eaLnBrk="1" fontAlgn="auto" latinLnBrk="0" hangingPunct="1">
              <a:lnSpc>
                <a:spcPct val="11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Product Sans" panose="020B0403030502040203" pitchFamily="34" charset="0"/>
                <a:cs typeface="Arial"/>
              </a:rPr>
              <a:t>Microsoft Word 97</a:t>
            </a:r>
          </a:p>
        </p:txBody>
      </p:sp>
      <p:sp>
        <p:nvSpPr>
          <p:cNvPr id="30" name="TextBox 29" descr="" title="">
            <a:extLst>
              <a:ext uri="{FF2B5EF4-FFF2-40B4-BE49-F238E27FC236}">
                <a16:creationId xmlns:a16="http://schemas.microsoft.com/office/drawing/2014/main" id="{EC27B4B7-EB2A-2F58-4CB1-6D9D214E422F}"/>
              </a:ext>
            </a:extLst>
          </p:cNvPr>
          <p:cNvSpPr txBox="1"/>
          <p:nvPr/>
        </p:nvSpPr>
        <p:spPr>
          <a:xfrm>
            <a:off x="398928" y="3145709"/>
            <a:ext cx="7442743" cy="381708"/>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EB4335"/>
                </a:solidFill>
                <a:effectLst/>
                <a:uLnTx/>
                <a:uFillTx/>
                <a:latin typeface="Product Sans" panose="020B0403030502040203" pitchFamily="34" charset="0"/>
                <a:cs typeface="Arial"/>
              </a:rPr>
              <a:t>Obvious </a:t>
            </a:r>
            <a:r>
              <a:rPr kumimoji="0" lang="en-US" sz="2400" b="0" i="0" u="none" strike="noStrike" kern="1200" cap="none" spc="0" normalizeH="0" baseline="0" noProof="0" dirty="0">
                <a:ln>
                  <a:noFill/>
                </a:ln>
                <a:solidFill>
                  <a:srgbClr val="000000"/>
                </a:solidFill>
                <a:effectLst/>
                <a:uLnTx/>
                <a:uFillTx/>
                <a:latin typeface="Product Sans" panose="020B0403030502040203" pitchFamily="34" charset="0"/>
                <a:cs typeface="Arial"/>
              </a:rPr>
              <a:t>in light of combinations of 3 prior art systems: </a:t>
            </a:r>
          </a:p>
        </p:txBody>
      </p:sp>
    </p:spTree>
    <p:extLst>
      <p:ext uri="{BB962C8B-B14F-4D97-AF65-F5344CB8AC3E}">
        <p14:creationId xmlns:p14="http://schemas.microsoft.com/office/powerpoint/2010/main" val="874471508"/>
      </p:ext>
    </p:extLst>
  </p:cSld>
  <p:clrMapOvr>
    <a:masterClrMapping/>
  </p:clrMapOvr>
  <p:transition>
    <p:fade/>
  </p:transition>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1" name="Picture 10" descr="" title="">
            <a:extLst>
              <a:ext uri="{FF2B5EF4-FFF2-40B4-BE49-F238E27FC236}">
                <a16:creationId xmlns:a16="http://schemas.microsoft.com/office/drawing/2014/main" id="{C0D25D64-2579-C6A6-40FC-46BD725C2A00}"/>
              </a:ext>
            </a:extLst>
          </p:cNvPr>
          <p:cNvPicPr>
            <a:picLocks noChangeAspect="1"/>
          </p:cNvPicPr>
          <p:nvPr/>
        </p:nvPicPr>
        <p:blipFill rotWithShape="1">
          <a:blip r:embed="rId2">
            <a:extLst>
              <a:ext uri="{28A0092B-C50C-407E-A947-70E740481C1C}">
                <a14:useLocalDpi xmlns:a14="http://schemas.microsoft.com/office/drawing/2010/main"/>
              </a:ext>
            </a:extLst>
          </a:blip>
          <a:srcRect b="-1645"/>
          <a:stretch/>
        </p:blipFill>
        <p:spPr>
          <a:xfrm>
            <a:off x="1595668" y="3364348"/>
            <a:ext cx="9000659" cy="3299279"/>
          </a:xfrm>
          <a:prstGeom prst="rect">
            <a:avLst/>
          </a:prstGeom>
        </p:spPr>
      </p:pic>
      <p:sp>
        <p:nvSpPr>
          <p:cNvPr id="2" name="Slide Number Placeholder 1" descr="" title="">
            <a:extLst>
              <a:ext uri="{FF2B5EF4-FFF2-40B4-BE49-F238E27FC236}">
                <a16:creationId xmlns:a16="http://schemas.microsoft.com/office/drawing/2014/main" id="{A70154DF-70FE-93B8-86C2-04CEBF56FF4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3" name="Text Placeholder 2" descr="" title="">
            <a:extLst>
              <a:ext uri="{FF2B5EF4-FFF2-40B4-BE49-F238E27FC236}">
                <a16:creationId xmlns:a16="http://schemas.microsoft.com/office/drawing/2014/main" id="{8CD63794-E677-041F-45D6-D1EB3F3E94A9}"/>
              </a:ext>
            </a:extLst>
          </p:cNvPr>
          <p:cNvSpPr>
            <a:spLocks noGrp="1"/>
          </p:cNvSpPr>
          <p:nvPr>
            <p:ph type="body" sz="quarter" idx="16"/>
          </p:nvPr>
        </p:nvSpPr>
        <p:spPr/>
        <p:txBody>
          <a:bodyPr/>
          <a:lstStyle/>
          <a:p>
            <a:endParaRPr lang="en-US"/>
          </a:p>
        </p:txBody>
      </p:sp>
      <p:sp>
        <p:nvSpPr>
          <p:cNvPr id="4" name="Title 3" descr="" title="">
            <a:extLst>
              <a:ext uri="{FF2B5EF4-FFF2-40B4-BE49-F238E27FC236}">
                <a16:creationId xmlns:a16="http://schemas.microsoft.com/office/drawing/2014/main" id="{1B181205-E357-42A6-CC0C-EFF1207DF04B}"/>
              </a:ext>
            </a:extLst>
          </p:cNvPr>
          <p:cNvSpPr>
            <a:spLocks noGrp="1"/>
          </p:cNvSpPr>
          <p:nvPr>
            <p:ph type="title"/>
          </p:nvPr>
        </p:nvSpPr>
        <p:spPr>
          <a:blipFill>
            <a:blip r:embed="rId3"/>
            <a:stretch>
              <a:fillRect/>
            </a:stretch>
          </a:blipFill>
        </p:spPr>
        <p:txBody>
          <a:bodyPr wrap="square" lIns="182880" tIns="182880" rIns="182880" bIns="0" anchor="t" anchorCtr="0"/>
          <a:lstStyle/>
          <a:p>
            <a:r>
              <a:rPr lang="en-US" dirty="0"/>
              <a:t>Invalidating a Patent by Anticipation or Obviousness</a:t>
            </a:r>
          </a:p>
        </p:txBody>
      </p:sp>
      <p:sp>
        <p:nvSpPr>
          <p:cNvPr id="6" name="TextBox 5" descr="" title="">
            <a:extLst>
              <a:ext uri="{FF2B5EF4-FFF2-40B4-BE49-F238E27FC236}">
                <a16:creationId xmlns:a16="http://schemas.microsoft.com/office/drawing/2014/main" id="{583BB846-EA51-3D27-8BC8-08044062EDD0}"/>
              </a:ext>
            </a:extLst>
          </p:cNvPr>
          <p:cNvSpPr txBox="1"/>
          <p:nvPr/>
        </p:nvSpPr>
        <p:spPr>
          <a:xfrm>
            <a:off x="374851" y="3244276"/>
            <a:ext cx="905889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6C00"/>
                </a:solidFill>
                <a:effectLst/>
                <a:uLnTx/>
                <a:uFillTx/>
                <a:latin typeface="Product Sans" panose="020B0403030502040203" pitchFamily="34" charset="0"/>
                <a:cs typeface="Arial"/>
              </a:rPr>
              <a:t>Obviousness: </a:t>
            </a:r>
            <a:br>
              <a:rPr kumimoji="0" lang="en-US" sz="3600" b="1" i="0" u="none" strike="noStrike" kern="1200" cap="none" spc="0" normalizeH="0" baseline="0" noProof="0" dirty="0">
                <a:ln>
                  <a:noFill/>
                </a:ln>
                <a:solidFill>
                  <a:srgbClr val="FF6C00"/>
                </a:solidFill>
                <a:effectLst/>
                <a:uLnTx/>
                <a:uFillTx/>
                <a:latin typeface="Product Sans" panose="020B0403030502040203" pitchFamily="34" charset="0"/>
                <a:cs typeface="Arial"/>
              </a:rPr>
            </a:br>
            <a:r>
              <a:rPr kumimoji="0" lang="en-US" sz="1800" b="0" i="0" u="none" strike="noStrike" kern="1200" cap="none" spc="0" normalizeH="0" baseline="0" noProof="0" dirty="0">
                <a:ln>
                  <a:noFill/>
                </a:ln>
                <a:solidFill>
                  <a:srgbClr val="000000"/>
                </a:solidFill>
                <a:effectLst/>
                <a:uLnTx/>
                <a:uFillTx/>
                <a:latin typeface="Product Sans" panose="020B0403030502040203" pitchFamily="34" charset="0"/>
                <a:cs typeface="Arial"/>
              </a:rPr>
              <a:t>One prior art reference, product, or system has many elements, and another has the rest</a:t>
            </a:r>
          </a:p>
        </p:txBody>
      </p:sp>
      <p:pic>
        <p:nvPicPr>
          <p:cNvPr id="8" name="Picture 7" descr="" title="">
            <a:extLst>
              <a:ext uri="{FF2B5EF4-FFF2-40B4-BE49-F238E27FC236}">
                <a16:creationId xmlns:a16="http://schemas.microsoft.com/office/drawing/2014/main" id="{E8192B5B-8916-08C9-2748-1998C920777B}"/>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595669" y="1124068"/>
            <a:ext cx="9000659" cy="1889674"/>
          </a:xfrm>
          <a:prstGeom prst="rect">
            <a:avLst/>
          </a:prstGeom>
        </p:spPr>
      </p:pic>
      <p:sp>
        <p:nvSpPr>
          <p:cNvPr id="9" name="TextBox 8" descr="" title="">
            <a:extLst>
              <a:ext uri="{FF2B5EF4-FFF2-40B4-BE49-F238E27FC236}">
                <a16:creationId xmlns:a16="http://schemas.microsoft.com/office/drawing/2014/main" id="{7C4D25FC-4A0A-0F41-D924-150E085F5AB1}"/>
              </a:ext>
            </a:extLst>
          </p:cNvPr>
          <p:cNvSpPr txBox="1"/>
          <p:nvPr/>
        </p:nvSpPr>
        <p:spPr>
          <a:xfrm>
            <a:off x="374851" y="685800"/>
            <a:ext cx="6553397"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6C00"/>
                </a:solidFill>
                <a:effectLst/>
                <a:uLnTx/>
                <a:uFillTx/>
                <a:latin typeface="Product Sans" panose="020B0403030502040203" pitchFamily="34" charset="0"/>
                <a:cs typeface="Arial"/>
              </a:rPr>
              <a:t>Anticipation: </a:t>
            </a:r>
            <a:br>
              <a:rPr kumimoji="0" lang="en-US" sz="3600" b="1" i="0" u="none" strike="noStrike" kern="1200" cap="none" spc="0" normalizeH="0" baseline="0" noProof="0" dirty="0">
                <a:ln>
                  <a:noFill/>
                </a:ln>
                <a:solidFill>
                  <a:srgbClr val="FF6C00"/>
                </a:solidFill>
                <a:effectLst/>
                <a:uLnTx/>
                <a:uFillTx/>
                <a:latin typeface="Product Sans" panose="020B0403030502040203" pitchFamily="34" charset="0"/>
                <a:cs typeface="Arial"/>
              </a:rPr>
            </a:br>
            <a:r>
              <a:rPr kumimoji="0" lang="en-US" sz="1800" b="0" i="0" u="none" strike="noStrike" kern="1200" cap="none" spc="0" normalizeH="0" baseline="0" noProof="0" dirty="0">
                <a:ln>
                  <a:noFill/>
                </a:ln>
                <a:solidFill>
                  <a:srgbClr val="000000"/>
                </a:solidFill>
                <a:effectLst/>
                <a:uLnTx/>
                <a:uFillTx/>
                <a:latin typeface="Product Sans" panose="020B0403030502040203" pitchFamily="34" charset="0"/>
                <a:cs typeface="Arial"/>
              </a:rPr>
              <a:t>One prior art reference, product, or system has all the elements</a:t>
            </a:r>
          </a:p>
        </p:txBody>
      </p:sp>
      <p:cxnSp>
        <p:nvCxnSpPr>
          <p:cNvPr id="10" name="Straight Connector 9" descr="" title="">
            <a:extLst>
              <a:ext uri="{FF2B5EF4-FFF2-40B4-BE49-F238E27FC236}">
                <a16:creationId xmlns:a16="http://schemas.microsoft.com/office/drawing/2014/main" id="{6A4B3974-C247-0871-FF0F-AF5AF7E25704}"/>
              </a:ext>
            </a:extLst>
          </p:cNvPr>
          <p:cNvCxnSpPr/>
          <p:nvPr/>
        </p:nvCxnSpPr>
        <p:spPr>
          <a:xfrm>
            <a:off x="0" y="3186548"/>
            <a:ext cx="12192000" cy="0"/>
          </a:xfrm>
          <a:prstGeom prst="line">
            <a:avLst/>
          </a:prstGeom>
          <a:ln w="317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5" name="Footer Placeholder 4" descr="" title="">
            <a:extLst>
              <a:ext uri="{FF2B5EF4-FFF2-40B4-BE49-F238E27FC236}">
                <a16:creationId xmlns:a16="http://schemas.microsoft.com/office/drawing/2014/main" id="{2DBF5811-4EDA-E6F5-91D7-BBE391D2FE39}"/>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09.0</a:t>
            </a:r>
          </a:p>
        </p:txBody>
      </p:sp>
    </p:spTree>
    <p:extLst>
      <p:ext uri="{BB962C8B-B14F-4D97-AF65-F5344CB8AC3E}">
        <p14:creationId xmlns:p14="http://schemas.microsoft.com/office/powerpoint/2010/main" val="109612021"/>
      </p:ext>
    </p:extLst>
  </p:cSld>
  <p:clrMapOvr>
    <a:masterClrMapping/>
  </p:clrMapOvr>
  <p:transition>
    <p:fade/>
  </p:transition>
</p:sld>
</file>

<file path=ppt/slides/slide2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2"/>
          </p:nvPr>
        </p:nvSpPr>
        <p:spPr>
          <a:noFill/>
        </p:spPr>
        <p:txBody>
          <a:bodyPr vert="horz" lIns="68497" tIns="34291" rIns="68497" bIns="34291" rtlCol="0" anchor="ctr"/>
          <a:lstStyle/>
          <a:p>
            <a:pPr defTabSz="456975"/>
            <a:fld id="{745D3630-B83E-914D-BA00-4E9CEC6C9082}" type="slidenum">
              <a:rPr lang="uk-UA">
                <a:solidFill>
                  <a:srgbClr val="3C536F"/>
                </a:solidFill>
                <a:latin typeface="Arial" charset="0"/>
                <a:ea typeface="ＭＳ Ｐゴシック" charset="0"/>
              </a:rPr>
              <a:pPr defTabSz="456975"/>
              <a:t>24</a:t>
            </a:fld>
            <a:endParaRPr lang="uk-UA">
              <a:solidFill>
                <a:srgbClr val="3C536F"/>
              </a:solidFill>
              <a:latin typeface="Arial" charset="0"/>
              <a:ea typeface="ＭＳ Ｐゴシック" charset="0"/>
            </a:endParaRPr>
          </a:p>
        </p:txBody>
      </p:sp>
      <p:sp>
        <p:nvSpPr>
          <p:cNvPr id="3" name="AutoShape 2" descr="" title=""/>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9" tIns="45719" rIns="91339" bIns="45719" numCol="1" anchor="t" anchorCtr="0" compatLnSpc="1">
            <a:prstTxWarp prst="textNoShape">
              <a:avLst/>
            </a:prstTxWarp>
          </a:bodyPr>
          <a:lstStyle/>
          <a:p>
            <a:pPr defTabSz="456423"/>
            <a:endParaRPr lang="en-US" sz="1867">
              <a:solidFill>
                <a:srgbClr val="000000"/>
              </a:solidFill>
              <a:latin typeface="Arial"/>
            </a:endParaRPr>
          </a:p>
        </p:txBody>
      </p:sp>
      <p:sp>
        <p:nvSpPr>
          <p:cNvPr id="12" name="Rounded Rectangle 11" descr="" title=""/>
          <p:cNvSpPr/>
          <p:nvPr/>
        </p:nvSpPr>
        <p:spPr>
          <a:xfrm>
            <a:off x="766967" y="4062988"/>
            <a:ext cx="9324076" cy="1374573"/>
          </a:xfrm>
          <a:prstGeom prst="roundRect">
            <a:avLst>
              <a:gd name="adj" fmla="val 4845"/>
            </a:avLst>
          </a:prstGeom>
          <a:solidFill>
            <a:schemeClr val="accent6">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anchor="ctr">
            <a:normAutofit/>
          </a:bodyPr>
          <a:lstStyle/>
          <a:p>
            <a:pPr algn="ctr" defTabSz="456423">
              <a:defRPr/>
            </a:pPr>
            <a:endParaRPr lang="en-US" sz="2000">
              <a:solidFill>
                <a:srgbClr val="FFFFFF"/>
              </a:solidFill>
              <a:latin typeface="Arial"/>
            </a:endParaRPr>
          </a:p>
        </p:txBody>
      </p:sp>
      <p:sp>
        <p:nvSpPr>
          <p:cNvPr id="15" name="Rounded Rectangle 14" descr="" title=""/>
          <p:cNvSpPr/>
          <p:nvPr/>
        </p:nvSpPr>
        <p:spPr>
          <a:xfrm>
            <a:off x="733266" y="1504576"/>
            <a:ext cx="9324076" cy="1374573"/>
          </a:xfrm>
          <a:prstGeom prst="roundRect">
            <a:avLst>
              <a:gd name="adj" fmla="val 4845"/>
            </a:avLst>
          </a:prstGeom>
          <a:solidFill>
            <a:schemeClr val="accent1">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anchor="ctr">
            <a:normAutofit/>
          </a:bodyPr>
          <a:lstStyle/>
          <a:p>
            <a:pPr algn="ctr" defTabSz="456423">
              <a:defRPr/>
            </a:pPr>
            <a:endParaRPr lang="en-US" sz="2000">
              <a:solidFill>
                <a:srgbClr val="FFFFFF"/>
              </a:solidFill>
              <a:latin typeface="Arial"/>
            </a:endParaRPr>
          </a:p>
        </p:txBody>
      </p:sp>
      <p:grpSp>
        <p:nvGrpSpPr>
          <p:cNvPr id="18" name="Group 17" descr="" title=""/>
          <p:cNvGrpSpPr/>
          <p:nvPr/>
        </p:nvGrpSpPr>
        <p:grpSpPr>
          <a:xfrm>
            <a:off x="1746160" y="2027793"/>
            <a:ext cx="6525533" cy="413459"/>
            <a:chOff x="1533599" y="4957714"/>
            <a:chExt cx="6525533" cy="413459"/>
          </a:xfrm>
        </p:grpSpPr>
        <p:sp>
          <p:nvSpPr>
            <p:cNvPr id="19" name="Rounded Rectangle 50" descr="" title=""/>
            <p:cNvSpPr/>
            <p:nvPr/>
          </p:nvSpPr>
          <p:spPr bwMode="auto">
            <a:xfrm>
              <a:off x="1533599" y="4957714"/>
              <a:ext cx="2019808" cy="413459"/>
            </a:xfrm>
            <a:prstGeom prst="roundRect">
              <a:avLst>
                <a:gd name="adj" fmla="val 11697"/>
              </a:avLst>
            </a:prstGeom>
            <a:solidFill>
              <a:srgbClr val="FFC000"/>
            </a:solidFill>
            <a:ln w="19050">
              <a:solidFill>
                <a:schemeClr val="tx2">
                  <a:lumMod val="75000"/>
                </a:schemeClr>
              </a:solidFill>
            </a:ln>
            <a:effectLst>
              <a:outerShdw blurRad="25400" dist="254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457200" tIns="91440" rIns="91440" bIns="91440" anchor="ctr">
              <a:normAutofit fontScale="62500" lnSpcReduction="20000"/>
            </a:bodyPr>
            <a:lstStyle/>
            <a:p>
              <a:pPr defTabSz="456423">
                <a:lnSpc>
                  <a:spcPct val="90000"/>
                </a:lnSpc>
                <a:defRPr/>
              </a:pPr>
              <a:r>
                <a:rPr lang="en-US" sz="2800" b="1" dirty="0">
                  <a:solidFill>
                    <a:srgbClr val="434342">
                      <a:lumMod val="75000"/>
                    </a:srgbClr>
                  </a:solidFill>
                  <a:latin typeface="Arial Narrow" panose="020B0606020202030204" pitchFamily="34" charset="0"/>
                </a:rPr>
                <a:t>   get | </a:t>
              </a:r>
            </a:p>
          </p:txBody>
        </p:sp>
        <p:sp>
          <p:nvSpPr>
            <p:cNvPr id="20" name="Rounded Rectangle 50" descr="" title=""/>
            <p:cNvSpPr/>
            <p:nvPr/>
          </p:nvSpPr>
          <p:spPr bwMode="auto">
            <a:xfrm>
              <a:off x="3786462" y="4957714"/>
              <a:ext cx="2019808" cy="413459"/>
            </a:xfrm>
            <a:prstGeom prst="roundRect">
              <a:avLst>
                <a:gd name="adj" fmla="val 11697"/>
              </a:avLst>
            </a:prstGeom>
            <a:solidFill>
              <a:srgbClr val="FFFF00"/>
            </a:solidFill>
            <a:ln w="19050">
              <a:solidFill>
                <a:schemeClr val="tx2">
                  <a:lumMod val="75000"/>
                </a:schemeClr>
              </a:solidFill>
            </a:ln>
            <a:effectLst>
              <a:outerShdw blurRad="25400" dist="254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274320" tIns="91440" rIns="91440" bIns="91440" anchor="ctr">
              <a:normAutofit fontScale="62500" lnSpcReduction="20000"/>
            </a:bodyPr>
            <a:lstStyle/>
            <a:p>
              <a:pPr defTabSz="456423">
                <a:lnSpc>
                  <a:spcPct val="90000"/>
                </a:lnSpc>
                <a:defRPr/>
              </a:pPr>
              <a:r>
                <a:rPr lang="en-US" sz="2800" b="1" dirty="0">
                  <a:solidFill>
                    <a:srgbClr val="434342">
                      <a:lumMod val="75000"/>
                    </a:srgbClr>
                  </a:solidFill>
                  <a:latin typeface="Arial Narrow" panose="020B0606020202030204" pitchFamily="34" charset="0"/>
                </a:rPr>
                <a:t>       </a:t>
              </a:r>
              <a:r>
                <a:rPr lang="en-US" sz="2800" b="1" dirty="0" err="1">
                  <a:solidFill>
                    <a:srgbClr val="434342">
                      <a:lumMod val="75000"/>
                    </a:srgbClr>
                  </a:solidFill>
                  <a:latin typeface="Arial Narrow" panose="020B0606020202030204" pitchFamily="34" charset="0"/>
                </a:rPr>
                <a:t>tcp</a:t>
              </a:r>
              <a:r>
                <a:rPr lang="en-US" sz="2800" b="1" dirty="0">
                  <a:solidFill>
                    <a:srgbClr val="434342">
                      <a:lumMod val="75000"/>
                    </a:srgbClr>
                  </a:solidFill>
                  <a:latin typeface="Arial Narrow" panose="020B0606020202030204" pitchFamily="34" charset="0"/>
                </a:rPr>
                <a:t> | </a:t>
              </a:r>
            </a:p>
          </p:txBody>
        </p:sp>
        <p:sp>
          <p:nvSpPr>
            <p:cNvPr id="21" name="Rounded Rectangle 50" descr="" title=""/>
            <p:cNvSpPr/>
            <p:nvPr/>
          </p:nvSpPr>
          <p:spPr bwMode="auto">
            <a:xfrm>
              <a:off x="6039324" y="4957714"/>
              <a:ext cx="2019808" cy="413459"/>
            </a:xfrm>
            <a:prstGeom prst="roundRect">
              <a:avLst>
                <a:gd name="adj" fmla="val 11697"/>
              </a:avLst>
            </a:prstGeom>
            <a:solidFill>
              <a:schemeClr val="accent3">
                <a:lumMod val="60000"/>
                <a:lumOff val="40000"/>
              </a:schemeClr>
            </a:solidFill>
            <a:ln w="19050">
              <a:solidFill>
                <a:schemeClr val="tx2">
                  <a:lumMod val="75000"/>
                </a:schemeClr>
              </a:solidFill>
            </a:ln>
            <a:effectLst>
              <a:outerShdw blurRad="25400" dist="254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0" tIns="91440" rIns="91440" bIns="91440" anchor="ctr">
              <a:normAutofit fontScale="62500" lnSpcReduction="20000"/>
            </a:bodyPr>
            <a:lstStyle/>
            <a:p>
              <a:pPr defTabSz="456423">
                <a:lnSpc>
                  <a:spcPct val="90000"/>
                </a:lnSpc>
                <a:defRPr/>
              </a:pPr>
              <a:r>
                <a:rPr lang="en-US" sz="2800" b="1" dirty="0">
                  <a:solidFill>
                    <a:srgbClr val="434342">
                      <a:lumMod val="75000"/>
                    </a:srgbClr>
                  </a:solidFill>
                  <a:latin typeface="Arial Narrow" panose="020B0606020202030204" pitchFamily="34" charset="0"/>
                </a:rPr>
                <a:t>  connection| </a:t>
              </a:r>
            </a:p>
          </p:txBody>
        </p:sp>
        <p:cxnSp>
          <p:nvCxnSpPr>
            <p:cNvPr id="23" name="Straight Arrow Connector 22" descr="" title=""/>
            <p:cNvCxnSpPr/>
            <p:nvPr/>
          </p:nvCxnSpPr>
          <p:spPr>
            <a:xfrm>
              <a:off x="3553407" y="5164444"/>
              <a:ext cx="23305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descr="" title=""/>
            <p:cNvCxnSpPr/>
            <p:nvPr/>
          </p:nvCxnSpPr>
          <p:spPr>
            <a:xfrm>
              <a:off x="5808369" y="5164444"/>
              <a:ext cx="23305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6" name="Rectangle 25" descr="" title=""/>
          <p:cNvSpPr/>
          <p:nvPr/>
        </p:nvSpPr>
        <p:spPr>
          <a:xfrm>
            <a:off x="2925118" y="2079302"/>
            <a:ext cx="619380" cy="3107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normAutofit fontScale="85000" lnSpcReduction="20000"/>
          </a:bodyPr>
          <a:lstStyle/>
          <a:p>
            <a:pPr algn="ctr" defTabSz="456423"/>
            <a:r>
              <a:rPr lang="en-US" sz="2000" b="1" dirty="0">
                <a:solidFill>
                  <a:srgbClr val="000000"/>
                </a:solidFill>
                <a:latin typeface="Arial"/>
              </a:rPr>
              <a:t>CK6</a:t>
            </a:r>
          </a:p>
        </p:txBody>
      </p:sp>
      <p:sp>
        <p:nvSpPr>
          <p:cNvPr id="27" name="Rectangle 26" descr="" title=""/>
          <p:cNvSpPr/>
          <p:nvPr/>
        </p:nvSpPr>
        <p:spPr>
          <a:xfrm>
            <a:off x="5196099" y="2079302"/>
            <a:ext cx="619380" cy="3107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normAutofit fontScale="85000" lnSpcReduction="20000"/>
          </a:bodyPr>
          <a:lstStyle/>
          <a:p>
            <a:pPr algn="ctr" defTabSz="456423"/>
            <a:r>
              <a:rPr lang="en-US" sz="2000" b="1" dirty="0">
                <a:solidFill>
                  <a:srgbClr val="000000"/>
                </a:solidFill>
                <a:latin typeface="Arial"/>
              </a:rPr>
              <a:t>CK7</a:t>
            </a:r>
          </a:p>
        </p:txBody>
      </p:sp>
      <p:sp>
        <p:nvSpPr>
          <p:cNvPr id="28" name="Rectangle 27" descr="" title=""/>
          <p:cNvSpPr/>
          <p:nvPr/>
        </p:nvSpPr>
        <p:spPr>
          <a:xfrm>
            <a:off x="7488366" y="2079302"/>
            <a:ext cx="619380" cy="3107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9" tIns="45719" rIns="91439" bIns="45719" rtlCol="0" anchor="ctr">
            <a:normAutofit fontScale="85000" lnSpcReduction="20000"/>
          </a:bodyPr>
          <a:lstStyle/>
          <a:p>
            <a:pPr algn="ctr" defTabSz="456423"/>
            <a:r>
              <a:rPr lang="en-US" sz="2000" b="1" dirty="0">
                <a:solidFill>
                  <a:srgbClr val="000000"/>
                </a:solidFill>
                <a:latin typeface="Arial"/>
              </a:rPr>
              <a:t>CK8</a:t>
            </a:r>
          </a:p>
        </p:txBody>
      </p:sp>
      <p:sp>
        <p:nvSpPr>
          <p:cNvPr id="29" name="Rectangular Callout 29" descr="" title=""/>
          <p:cNvSpPr/>
          <p:nvPr/>
        </p:nvSpPr>
        <p:spPr>
          <a:xfrm flipH="1">
            <a:off x="2844416" y="2829125"/>
            <a:ext cx="1621539" cy="543107"/>
          </a:xfrm>
          <a:prstGeom prst="wedgeRectCallout">
            <a:avLst>
              <a:gd name="adj1" fmla="val 23061"/>
              <a:gd name="adj2" fmla="val -126503"/>
            </a:avLst>
          </a:prstGeom>
          <a:solidFill>
            <a:schemeClr val="bg1"/>
          </a:solidFill>
          <a:ln w="38100" cmpd="sng">
            <a:solidFill>
              <a:srgbClr val="7AB744"/>
            </a:solidFill>
          </a:ln>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456423">
              <a:lnSpc>
                <a:spcPct val="90000"/>
              </a:lnSpc>
            </a:pPr>
            <a:r>
              <a:rPr lang="en-US" sz="1600" dirty="0">
                <a:solidFill>
                  <a:srgbClr val="000000"/>
                </a:solidFill>
                <a:latin typeface="Arial Narrow"/>
                <a:cs typeface="Arial Narrow"/>
              </a:rPr>
              <a:t>command action value</a:t>
            </a:r>
          </a:p>
        </p:txBody>
      </p:sp>
      <p:sp>
        <p:nvSpPr>
          <p:cNvPr id="31" name="Rectangular Callout 29" descr="" title=""/>
          <p:cNvSpPr/>
          <p:nvPr/>
        </p:nvSpPr>
        <p:spPr>
          <a:xfrm flipH="1">
            <a:off x="5137232" y="2829125"/>
            <a:ext cx="1621539" cy="543107"/>
          </a:xfrm>
          <a:prstGeom prst="wedgeRectCallout">
            <a:avLst>
              <a:gd name="adj1" fmla="val 23061"/>
              <a:gd name="adj2" fmla="val -126503"/>
            </a:avLst>
          </a:prstGeom>
          <a:solidFill>
            <a:schemeClr val="bg1"/>
          </a:solidFill>
          <a:ln w="38100" cmpd="sng">
            <a:solidFill>
              <a:srgbClr val="7AB744"/>
            </a:solidFill>
          </a:ln>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456423">
              <a:lnSpc>
                <a:spcPct val="90000"/>
              </a:lnSpc>
            </a:pPr>
            <a:r>
              <a:rPr lang="en-US" sz="1600" dirty="0">
                <a:solidFill>
                  <a:srgbClr val="000000"/>
                </a:solidFill>
                <a:latin typeface="Arial Narrow"/>
                <a:cs typeface="Arial Narrow"/>
              </a:rPr>
              <a:t>command action value</a:t>
            </a:r>
          </a:p>
        </p:txBody>
      </p:sp>
      <p:sp>
        <p:nvSpPr>
          <p:cNvPr id="32" name="Rectangular Callout 29" descr="" title=""/>
          <p:cNvSpPr/>
          <p:nvPr/>
        </p:nvSpPr>
        <p:spPr>
          <a:xfrm flipH="1">
            <a:off x="7327572" y="2837597"/>
            <a:ext cx="1621539" cy="543107"/>
          </a:xfrm>
          <a:prstGeom prst="wedgeRectCallout">
            <a:avLst>
              <a:gd name="adj1" fmla="val 23061"/>
              <a:gd name="adj2" fmla="val -126503"/>
            </a:avLst>
          </a:prstGeom>
          <a:solidFill>
            <a:schemeClr val="bg1"/>
          </a:solidFill>
          <a:ln w="38100" cmpd="sng">
            <a:solidFill>
              <a:srgbClr val="7AB744"/>
            </a:solidFill>
          </a:ln>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456423">
              <a:lnSpc>
                <a:spcPct val="90000"/>
              </a:lnSpc>
            </a:pPr>
            <a:r>
              <a:rPr lang="en-US" sz="1600" dirty="0">
                <a:solidFill>
                  <a:srgbClr val="000000"/>
                </a:solidFill>
                <a:latin typeface="Arial Narrow"/>
                <a:cs typeface="Arial Narrow"/>
              </a:rPr>
              <a:t>command action value</a:t>
            </a:r>
          </a:p>
        </p:txBody>
      </p:sp>
      <p:sp>
        <p:nvSpPr>
          <p:cNvPr id="34" name="TextBox 33" descr="" title=""/>
          <p:cNvSpPr txBox="1"/>
          <p:nvPr/>
        </p:nvSpPr>
        <p:spPr>
          <a:xfrm>
            <a:off x="695070" y="1003490"/>
            <a:ext cx="2004073" cy="523218"/>
          </a:xfrm>
          <a:prstGeom prst="rect">
            <a:avLst/>
          </a:prstGeom>
          <a:noFill/>
        </p:spPr>
        <p:txBody>
          <a:bodyPr wrap="none" lIns="91439" tIns="45719" rIns="91439" bIns="45719" rtlCol="0">
            <a:spAutoFit/>
          </a:bodyPr>
          <a:lstStyle/>
          <a:p>
            <a:pPr defTabSz="456423"/>
            <a:r>
              <a:rPr lang="en-US" sz="2800" dirty="0">
                <a:solidFill>
                  <a:srgbClr val="000000"/>
                </a:solidFill>
                <a:latin typeface="Arial" panose="020B0604020202020204" pitchFamily="34" charset="0"/>
                <a:cs typeface="Arial" panose="020B0604020202020204" pitchFamily="34" charset="0"/>
              </a:rPr>
              <a:t>’526 Patent</a:t>
            </a:r>
          </a:p>
        </p:txBody>
      </p:sp>
      <p:grpSp>
        <p:nvGrpSpPr>
          <p:cNvPr id="35" name="Group 34" descr="" title=""/>
          <p:cNvGrpSpPr/>
          <p:nvPr/>
        </p:nvGrpSpPr>
        <p:grpSpPr>
          <a:xfrm>
            <a:off x="1746160" y="4506996"/>
            <a:ext cx="6525533" cy="413459"/>
            <a:chOff x="1533599" y="4957714"/>
            <a:chExt cx="6525533" cy="413459"/>
          </a:xfrm>
        </p:grpSpPr>
        <p:sp>
          <p:nvSpPr>
            <p:cNvPr id="36" name="Rounded Rectangle 50" descr="" title=""/>
            <p:cNvSpPr/>
            <p:nvPr/>
          </p:nvSpPr>
          <p:spPr bwMode="auto">
            <a:xfrm>
              <a:off x="1533599" y="4957714"/>
              <a:ext cx="2019808" cy="413459"/>
            </a:xfrm>
            <a:prstGeom prst="roundRect">
              <a:avLst>
                <a:gd name="adj" fmla="val 11697"/>
              </a:avLst>
            </a:prstGeom>
            <a:solidFill>
              <a:srgbClr val="FFC000"/>
            </a:solidFill>
            <a:ln w="19050">
              <a:solidFill>
                <a:schemeClr val="tx2">
                  <a:lumMod val="75000"/>
                </a:schemeClr>
              </a:solidFill>
            </a:ln>
            <a:effectLst>
              <a:outerShdw blurRad="25400" dist="254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457200" tIns="91440" rIns="91440" bIns="91440" anchor="ctr">
              <a:normAutofit fontScale="62500" lnSpcReduction="20000"/>
            </a:bodyPr>
            <a:lstStyle/>
            <a:p>
              <a:pPr algn="ctr" defTabSz="456423">
                <a:lnSpc>
                  <a:spcPct val="90000"/>
                </a:lnSpc>
                <a:defRPr/>
              </a:pPr>
              <a:endParaRPr lang="en-US" sz="2800" b="1" dirty="0">
                <a:solidFill>
                  <a:srgbClr val="434342">
                    <a:lumMod val="75000"/>
                  </a:srgbClr>
                </a:solidFill>
                <a:latin typeface="Arial Narrow" panose="020B0606020202030204" pitchFamily="34" charset="0"/>
              </a:endParaRPr>
            </a:p>
          </p:txBody>
        </p:sp>
        <p:sp>
          <p:nvSpPr>
            <p:cNvPr id="37" name="Rounded Rectangle 50" descr="" title=""/>
            <p:cNvSpPr/>
            <p:nvPr/>
          </p:nvSpPr>
          <p:spPr bwMode="auto">
            <a:xfrm>
              <a:off x="3786462" y="4957714"/>
              <a:ext cx="2019808" cy="413459"/>
            </a:xfrm>
            <a:prstGeom prst="roundRect">
              <a:avLst>
                <a:gd name="adj" fmla="val 11697"/>
              </a:avLst>
            </a:prstGeom>
            <a:solidFill>
              <a:srgbClr val="FFFF00"/>
            </a:solidFill>
            <a:ln w="19050">
              <a:solidFill>
                <a:schemeClr val="tx2">
                  <a:lumMod val="75000"/>
                </a:schemeClr>
              </a:solidFill>
            </a:ln>
            <a:effectLst>
              <a:outerShdw blurRad="25400" dist="254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274320" tIns="91440" rIns="91440" bIns="91440" anchor="ctr">
              <a:normAutofit fontScale="62500" lnSpcReduction="20000"/>
            </a:bodyPr>
            <a:lstStyle/>
            <a:p>
              <a:pPr defTabSz="456423">
                <a:lnSpc>
                  <a:spcPct val="90000"/>
                </a:lnSpc>
                <a:defRPr/>
              </a:pPr>
              <a:r>
                <a:rPr lang="en-US" sz="2800" b="1" dirty="0">
                  <a:solidFill>
                    <a:srgbClr val="434342">
                      <a:lumMod val="75000"/>
                    </a:srgbClr>
                  </a:solidFill>
                  <a:latin typeface="Arial Narrow" panose="020B0606020202030204" pitchFamily="34" charset="0"/>
                </a:rPr>
                <a:t>       </a:t>
              </a:r>
            </a:p>
          </p:txBody>
        </p:sp>
        <p:sp>
          <p:nvSpPr>
            <p:cNvPr id="38" name="Rounded Rectangle 50" descr="" title=""/>
            <p:cNvSpPr/>
            <p:nvPr/>
          </p:nvSpPr>
          <p:spPr bwMode="auto">
            <a:xfrm>
              <a:off x="6039324" y="4957714"/>
              <a:ext cx="2019808" cy="413459"/>
            </a:xfrm>
            <a:prstGeom prst="roundRect">
              <a:avLst>
                <a:gd name="adj" fmla="val 11697"/>
              </a:avLst>
            </a:prstGeom>
            <a:solidFill>
              <a:schemeClr val="accent3">
                <a:lumMod val="60000"/>
                <a:lumOff val="40000"/>
              </a:schemeClr>
            </a:solidFill>
            <a:ln w="19050">
              <a:solidFill>
                <a:schemeClr val="tx2">
                  <a:lumMod val="75000"/>
                </a:schemeClr>
              </a:solidFill>
            </a:ln>
            <a:effectLst>
              <a:outerShdw blurRad="25400" dist="25400" dir="2700000" algn="tl"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0" tIns="91440" rIns="91440" bIns="91440" anchor="ctr">
              <a:normAutofit fontScale="62500" lnSpcReduction="20000"/>
            </a:bodyPr>
            <a:lstStyle/>
            <a:p>
              <a:pPr defTabSz="456423">
                <a:lnSpc>
                  <a:spcPct val="90000"/>
                </a:lnSpc>
                <a:defRPr/>
              </a:pPr>
              <a:endParaRPr lang="en-US" sz="2800" b="1" dirty="0">
                <a:solidFill>
                  <a:srgbClr val="434342">
                    <a:lumMod val="75000"/>
                  </a:srgbClr>
                </a:solidFill>
                <a:latin typeface="Arial Narrow" panose="020B0606020202030204" pitchFamily="34" charset="0"/>
              </a:endParaRPr>
            </a:p>
          </p:txBody>
        </p:sp>
        <p:cxnSp>
          <p:nvCxnSpPr>
            <p:cNvPr id="40" name="Straight Arrow Connector 39" descr="" title=""/>
            <p:cNvCxnSpPr/>
            <p:nvPr/>
          </p:nvCxnSpPr>
          <p:spPr>
            <a:xfrm>
              <a:off x="3553407" y="5164444"/>
              <a:ext cx="23305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descr="" title=""/>
            <p:cNvCxnSpPr/>
            <p:nvPr/>
          </p:nvCxnSpPr>
          <p:spPr>
            <a:xfrm>
              <a:off x="5808369" y="5164444"/>
              <a:ext cx="23305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cxnSp>
        <p:nvCxnSpPr>
          <p:cNvPr id="43" name="Straight Arrow Connector 42" descr="" title=""/>
          <p:cNvCxnSpPr>
            <a:stCxn id="38" idx="3"/>
            <a:endCxn id="44" idx="1"/>
          </p:cNvCxnSpPr>
          <p:nvPr/>
        </p:nvCxnSpPr>
        <p:spPr>
          <a:xfrm>
            <a:off x="8271694" y="4713725"/>
            <a:ext cx="229642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4" name="Rectangle 43" descr="" title=""/>
          <p:cNvSpPr/>
          <p:nvPr/>
        </p:nvSpPr>
        <p:spPr>
          <a:xfrm>
            <a:off x="10568113" y="4396325"/>
            <a:ext cx="989768" cy="634801"/>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6423"/>
            <a:r>
              <a:rPr lang="en-US" sz="1867">
                <a:solidFill>
                  <a:srgbClr val="000000"/>
                </a:solidFill>
                <a:latin typeface="Arial"/>
              </a:rPr>
              <a:t>Action</a:t>
            </a:r>
          </a:p>
        </p:txBody>
      </p:sp>
      <p:sp>
        <p:nvSpPr>
          <p:cNvPr id="45" name="Rectangular Callout 29" descr="" title=""/>
          <p:cNvSpPr/>
          <p:nvPr/>
        </p:nvSpPr>
        <p:spPr>
          <a:xfrm flipH="1">
            <a:off x="9757344" y="5400641"/>
            <a:ext cx="1621539" cy="562443"/>
          </a:xfrm>
          <a:prstGeom prst="wedgeRectCallout">
            <a:avLst>
              <a:gd name="adj1" fmla="val -20229"/>
              <a:gd name="adj2" fmla="val -131430"/>
            </a:avLst>
          </a:prstGeom>
          <a:solidFill>
            <a:schemeClr val="bg1"/>
          </a:solidFill>
          <a:ln w="38100" cmpd="sng">
            <a:solidFill>
              <a:srgbClr val="7AB744"/>
            </a:solidFill>
          </a:ln>
        </p:spPr>
        <p:style>
          <a:lnRef idx="1">
            <a:schemeClr val="accent1"/>
          </a:lnRef>
          <a:fillRef idx="3">
            <a:schemeClr val="accent1"/>
          </a:fillRef>
          <a:effectRef idx="2">
            <a:schemeClr val="accent1"/>
          </a:effectRef>
          <a:fontRef idx="minor">
            <a:schemeClr val="lt1"/>
          </a:fontRef>
        </p:style>
        <p:txBody>
          <a:bodyPr lIns="91439" tIns="45719" rIns="91439" bIns="45719" rtlCol="0" anchor="ctr"/>
          <a:lstStyle/>
          <a:p>
            <a:pPr algn="ctr" defTabSz="456423">
              <a:lnSpc>
                <a:spcPct val="90000"/>
              </a:lnSpc>
            </a:pPr>
            <a:r>
              <a:rPr lang="en-US" sz="1600" dirty="0">
                <a:solidFill>
                  <a:srgbClr val="000000"/>
                </a:solidFill>
                <a:latin typeface="Arial Narrow"/>
                <a:cs typeface="Arial Narrow"/>
              </a:rPr>
              <a:t>command action value</a:t>
            </a:r>
          </a:p>
        </p:txBody>
      </p:sp>
      <p:sp>
        <p:nvSpPr>
          <p:cNvPr id="46" name="Rectangle 45" descr="" title=""/>
          <p:cNvSpPr/>
          <p:nvPr/>
        </p:nvSpPr>
        <p:spPr>
          <a:xfrm>
            <a:off x="2478723" y="4522904"/>
            <a:ext cx="479618" cy="350930"/>
          </a:xfrm>
          <a:prstGeom prst="rect">
            <a:avLst/>
          </a:prstGeom>
        </p:spPr>
        <p:txBody>
          <a:bodyPr wrap="none">
            <a:spAutoFit/>
          </a:bodyPr>
          <a:lstStyle/>
          <a:p>
            <a:pPr algn="ctr" defTabSz="456423">
              <a:lnSpc>
                <a:spcPct val="90000"/>
              </a:lnSpc>
              <a:defRPr/>
            </a:pPr>
            <a:r>
              <a:rPr lang="en-US" sz="1867" b="1">
                <a:solidFill>
                  <a:srgbClr val="434342">
                    <a:lumMod val="75000"/>
                  </a:srgbClr>
                </a:solidFill>
                <a:latin typeface="Arial Narrow" panose="020B0606020202030204" pitchFamily="34" charset="0"/>
              </a:rPr>
              <a:t>get</a:t>
            </a:r>
            <a:endParaRPr lang="en-US" sz="1867" b="1" dirty="0">
              <a:solidFill>
                <a:srgbClr val="434342">
                  <a:lumMod val="75000"/>
                </a:srgbClr>
              </a:solidFill>
              <a:latin typeface="Arial Narrow" panose="020B0606020202030204" pitchFamily="34" charset="0"/>
            </a:endParaRPr>
          </a:p>
        </p:txBody>
      </p:sp>
      <p:sp>
        <p:nvSpPr>
          <p:cNvPr id="47" name="Rectangle 46" descr="" title=""/>
          <p:cNvSpPr/>
          <p:nvPr/>
        </p:nvSpPr>
        <p:spPr>
          <a:xfrm>
            <a:off x="4720944" y="4522904"/>
            <a:ext cx="479618" cy="350930"/>
          </a:xfrm>
          <a:prstGeom prst="rect">
            <a:avLst/>
          </a:prstGeom>
        </p:spPr>
        <p:txBody>
          <a:bodyPr wrap="none">
            <a:spAutoFit/>
          </a:bodyPr>
          <a:lstStyle/>
          <a:p>
            <a:pPr defTabSz="456423">
              <a:lnSpc>
                <a:spcPct val="90000"/>
              </a:lnSpc>
              <a:defRPr/>
            </a:pPr>
            <a:r>
              <a:rPr lang="en-US" sz="1867" b="1">
                <a:solidFill>
                  <a:srgbClr val="434342">
                    <a:lumMod val="75000"/>
                  </a:srgbClr>
                </a:solidFill>
                <a:latin typeface="Arial Narrow" panose="020B0606020202030204" pitchFamily="34" charset="0"/>
              </a:rPr>
              <a:t>tcp</a:t>
            </a:r>
            <a:endParaRPr lang="en-US" sz="1867" b="1" dirty="0">
              <a:solidFill>
                <a:srgbClr val="434342">
                  <a:lumMod val="75000"/>
                </a:srgbClr>
              </a:solidFill>
              <a:latin typeface="Arial Narrow" panose="020B0606020202030204" pitchFamily="34" charset="0"/>
            </a:endParaRPr>
          </a:p>
        </p:txBody>
      </p:sp>
      <p:sp>
        <p:nvSpPr>
          <p:cNvPr id="48" name="Rectangle 47" descr="" title=""/>
          <p:cNvSpPr/>
          <p:nvPr/>
        </p:nvSpPr>
        <p:spPr>
          <a:xfrm>
            <a:off x="6546866" y="4508541"/>
            <a:ext cx="1287532" cy="379656"/>
          </a:xfrm>
          <a:prstGeom prst="rect">
            <a:avLst/>
          </a:prstGeom>
        </p:spPr>
        <p:txBody>
          <a:bodyPr wrap="none">
            <a:spAutoFit/>
          </a:bodyPr>
          <a:lstStyle/>
          <a:p>
            <a:pPr defTabSz="456423"/>
            <a:r>
              <a:rPr lang="en-US" sz="1867" b="1">
                <a:solidFill>
                  <a:srgbClr val="434342">
                    <a:lumMod val="75000"/>
                  </a:srgbClr>
                </a:solidFill>
                <a:latin typeface="Arial Narrow" panose="020B0606020202030204" pitchFamily="34" charset="0"/>
              </a:rPr>
              <a:t> connection</a:t>
            </a:r>
            <a:endParaRPr lang="en-US" sz="1867">
              <a:solidFill>
                <a:srgbClr val="000000"/>
              </a:solidFill>
              <a:latin typeface="Arial"/>
            </a:endParaRPr>
          </a:p>
        </p:txBody>
      </p:sp>
      <p:sp>
        <p:nvSpPr>
          <p:cNvPr id="33" name="Rectangle 32" descr="" title=""/>
          <p:cNvSpPr/>
          <p:nvPr/>
        </p:nvSpPr>
        <p:spPr>
          <a:xfrm>
            <a:off x="0" y="6522950"/>
            <a:ext cx="1477108" cy="3350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descr="" title=""/>
          <p:cNvSpPr/>
          <p:nvPr/>
        </p:nvSpPr>
        <p:spPr>
          <a:xfrm>
            <a:off x="766967" y="3583172"/>
            <a:ext cx="2158151" cy="47981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Accused Product</a:t>
            </a:r>
            <a:endParaRPr lang="en-US" b="1" dirty="0">
              <a:solidFill>
                <a:schemeClr val="tx1"/>
              </a:solidFill>
            </a:endParaRPr>
          </a:p>
        </p:txBody>
      </p:sp>
    </p:spTree>
    <p:extLst>
      <p:ext uri="{BB962C8B-B14F-4D97-AF65-F5344CB8AC3E}">
        <p14:creationId xmlns:p14="http://schemas.microsoft.com/office/powerpoint/2010/main" val="2055540383"/>
      </p:ext>
    </p:extLst>
  </p:cSld>
  <p:clrMapOvr>
    <a:masterClrMapping/>
  </p:clrMapOvr>
  <p:transition spd="med">
    <p:fade/>
  </p:transition>
</p:sld>
</file>

<file path=ppt/slides/slide25.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Title 3" descr="" title=""/>
          <p:cNvSpPr>
            <a:spLocks noGrp="1"/>
          </p:cNvSpPr>
          <p:nvPr>
            <p:ph type="title"/>
          </p:nvPr>
        </p:nvSpPr>
        <p:spPr>
          <a:noFill/>
        </p:spPr>
        <p:txBody>
          <a:bodyPr vert="horz" lIns="121920" tIns="60960" rIns="121920" bIns="60960" rtlCol="0" anchor="ctr">
            <a:noAutofit/>
          </a:bodyPr>
          <a:lstStyle/>
          <a:p>
            <a:r>
              <a:rPr lang="en-US" sz="3467" dirty="0"/>
              <a:t>What is an Industry Standard?</a:t>
            </a:r>
          </a:p>
        </p:txBody>
      </p:sp>
      <p:sp>
        <p:nvSpPr>
          <p:cNvPr id="3" name="Slide Number Placeholder 2" descr="" title=""/>
          <p:cNvSpPr>
            <a:spLocks noGrp="1"/>
          </p:cNvSpPr>
          <p:nvPr>
            <p:ph type="sldNum" sz="quarter" idx="12"/>
          </p:nvPr>
        </p:nvSpPr>
        <p:spPr/>
        <p:txBody>
          <a:bodyPr/>
          <a:lstStyle/>
          <a:p>
            <a:pPr defTabSz="609585"/>
            <a:fld id="{0C8AB886-889C-40F6-BE38-11B84E1FBDDC}" type="slidenum">
              <a:rPr lang="en-US">
                <a:solidFill>
                  <a:srgbClr val="000000">
                    <a:lumMod val="75000"/>
                    <a:lumOff val="25000"/>
                  </a:srgbClr>
                </a:solidFill>
                <a:latin typeface="Arial"/>
              </a:rPr>
              <a:pPr defTabSz="609585"/>
              <a:t>25</a:t>
            </a:fld>
            <a:endParaRPr lang="en-US" dirty="0">
              <a:solidFill>
                <a:srgbClr val="000000">
                  <a:lumMod val="75000"/>
                  <a:lumOff val="25000"/>
                </a:srgbClr>
              </a:solidFill>
              <a:latin typeface="Arial"/>
            </a:endParaRPr>
          </a:p>
        </p:txBody>
      </p:sp>
      <p:grpSp>
        <p:nvGrpSpPr>
          <p:cNvPr id="7" name="Group 6" descr="" title=""/>
          <p:cNvGrpSpPr>
            <a:grpSpLocks noChangeAspect="1"/>
          </p:cNvGrpSpPr>
          <p:nvPr/>
        </p:nvGrpSpPr>
        <p:grpSpPr>
          <a:xfrm>
            <a:off x="2060223" y="1115296"/>
            <a:ext cx="8706544" cy="5265465"/>
            <a:chOff x="845916" y="1274946"/>
            <a:chExt cx="8270761" cy="5001918"/>
          </a:xfrm>
        </p:grpSpPr>
        <p:sp>
          <p:nvSpPr>
            <p:cNvPr id="8" name="Freeform 7" descr="" title=""/>
            <p:cNvSpPr/>
            <p:nvPr/>
          </p:nvSpPr>
          <p:spPr>
            <a:xfrm>
              <a:off x="4572010" y="1721102"/>
              <a:ext cx="888705" cy="843412"/>
            </a:xfrm>
            <a:custGeom>
              <a:avLst/>
              <a:gdLst>
                <a:gd name="connsiteX0" fmla="*/ 642025 w 642025"/>
                <a:gd name="connsiteY0" fmla="*/ 515566 h 515566"/>
                <a:gd name="connsiteX1" fmla="*/ 0 w 642025"/>
                <a:gd name="connsiteY1" fmla="*/ 291830 h 515566"/>
                <a:gd name="connsiteX2" fmla="*/ 68093 w 642025"/>
                <a:gd name="connsiteY2" fmla="*/ 38911 h 515566"/>
                <a:gd name="connsiteX3" fmla="*/ 603115 w 642025"/>
                <a:gd name="connsiteY3" fmla="*/ 0 h 515566"/>
                <a:gd name="connsiteX4" fmla="*/ 642025 w 642025"/>
                <a:gd name="connsiteY4" fmla="*/ 515566 h 515566"/>
                <a:gd name="connsiteX0" fmla="*/ 642025 w 734963"/>
                <a:gd name="connsiteY0" fmla="*/ 482197 h 482197"/>
                <a:gd name="connsiteX1" fmla="*/ 0 w 734963"/>
                <a:gd name="connsiteY1" fmla="*/ 258461 h 482197"/>
                <a:gd name="connsiteX2" fmla="*/ 68093 w 734963"/>
                <a:gd name="connsiteY2" fmla="*/ 5542 h 482197"/>
                <a:gd name="connsiteX3" fmla="*/ 734963 w 734963"/>
                <a:gd name="connsiteY3" fmla="*/ 0 h 482197"/>
                <a:gd name="connsiteX4" fmla="*/ 642025 w 734963"/>
                <a:gd name="connsiteY4" fmla="*/ 482197 h 482197"/>
                <a:gd name="connsiteX0" fmla="*/ 642025 w 734963"/>
                <a:gd name="connsiteY0" fmla="*/ 482197 h 482197"/>
                <a:gd name="connsiteX1" fmla="*/ 0 w 734963"/>
                <a:gd name="connsiteY1" fmla="*/ 258461 h 482197"/>
                <a:gd name="connsiteX2" fmla="*/ 342336 w 734963"/>
                <a:gd name="connsiteY2" fmla="*/ 66719 h 482197"/>
                <a:gd name="connsiteX3" fmla="*/ 734963 w 734963"/>
                <a:gd name="connsiteY3" fmla="*/ 0 h 482197"/>
                <a:gd name="connsiteX4" fmla="*/ 642025 w 734963"/>
                <a:gd name="connsiteY4" fmla="*/ 482197 h 482197"/>
                <a:gd name="connsiteX0" fmla="*/ 388878 w 481816"/>
                <a:gd name="connsiteY0" fmla="*/ 482197 h 482197"/>
                <a:gd name="connsiteX1" fmla="*/ 0 w 481816"/>
                <a:gd name="connsiteY1" fmla="*/ 147231 h 482197"/>
                <a:gd name="connsiteX2" fmla="*/ 89189 w 481816"/>
                <a:gd name="connsiteY2" fmla="*/ 66719 h 482197"/>
                <a:gd name="connsiteX3" fmla="*/ 481816 w 481816"/>
                <a:gd name="connsiteY3" fmla="*/ 0 h 482197"/>
                <a:gd name="connsiteX4" fmla="*/ 388878 w 481816"/>
                <a:gd name="connsiteY4" fmla="*/ 482197 h 482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816" h="482197">
                  <a:moveTo>
                    <a:pt x="388878" y="482197"/>
                  </a:moveTo>
                  <a:lnTo>
                    <a:pt x="0" y="147231"/>
                  </a:lnTo>
                  <a:lnTo>
                    <a:pt x="89189" y="66719"/>
                  </a:lnTo>
                  <a:lnTo>
                    <a:pt x="481816" y="0"/>
                  </a:lnTo>
                  <a:lnTo>
                    <a:pt x="388878" y="482197"/>
                  </a:lnTo>
                  <a:close/>
                </a:path>
              </a:pathLst>
            </a:custGeom>
            <a:gradFill>
              <a:gsLst>
                <a:gs pos="0">
                  <a:schemeClr val="tx1"/>
                </a:gs>
                <a:gs pos="100000">
                  <a:schemeClr val="bg1">
                    <a:lumMod val="85000"/>
                    <a:alpha val="4100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sp>
          <p:nvSpPr>
            <p:cNvPr id="9" name="Freeform 8" descr="" title=""/>
            <p:cNvSpPr/>
            <p:nvPr/>
          </p:nvSpPr>
          <p:spPr>
            <a:xfrm>
              <a:off x="3836887" y="2239800"/>
              <a:ext cx="1566153" cy="482873"/>
            </a:xfrm>
            <a:custGeom>
              <a:avLst/>
              <a:gdLst>
                <a:gd name="connsiteX0" fmla="*/ 0 w 2577830"/>
                <a:gd name="connsiteY0" fmla="*/ 0 h 982493"/>
                <a:gd name="connsiteX1" fmla="*/ 758758 w 2577830"/>
                <a:gd name="connsiteY1" fmla="*/ 0 h 982493"/>
                <a:gd name="connsiteX2" fmla="*/ 1050587 w 2577830"/>
                <a:gd name="connsiteY2" fmla="*/ 282102 h 982493"/>
                <a:gd name="connsiteX3" fmla="*/ 836579 w 2577830"/>
                <a:gd name="connsiteY3" fmla="*/ 496110 h 982493"/>
                <a:gd name="connsiteX4" fmla="*/ 1011677 w 2577830"/>
                <a:gd name="connsiteY4" fmla="*/ 797668 h 982493"/>
                <a:gd name="connsiteX5" fmla="*/ 1789889 w 2577830"/>
                <a:gd name="connsiteY5" fmla="*/ 982493 h 982493"/>
                <a:gd name="connsiteX6" fmla="*/ 2178996 w 2577830"/>
                <a:gd name="connsiteY6" fmla="*/ 807395 h 982493"/>
                <a:gd name="connsiteX7" fmla="*/ 2577830 w 2577830"/>
                <a:gd name="connsiteY7" fmla="*/ 758757 h 982493"/>
                <a:gd name="connsiteX0" fmla="*/ 0 w 2577830"/>
                <a:gd name="connsiteY0" fmla="*/ 27346 h 1009839"/>
                <a:gd name="connsiteX1" fmla="*/ 758758 w 2577830"/>
                <a:gd name="connsiteY1" fmla="*/ 27346 h 1009839"/>
                <a:gd name="connsiteX2" fmla="*/ 1050587 w 2577830"/>
                <a:gd name="connsiteY2" fmla="*/ 309448 h 1009839"/>
                <a:gd name="connsiteX3" fmla="*/ 836579 w 2577830"/>
                <a:gd name="connsiteY3" fmla="*/ 523456 h 1009839"/>
                <a:gd name="connsiteX4" fmla="*/ 1011677 w 2577830"/>
                <a:gd name="connsiteY4" fmla="*/ 825014 h 1009839"/>
                <a:gd name="connsiteX5" fmla="*/ 1789889 w 2577830"/>
                <a:gd name="connsiteY5" fmla="*/ 1009839 h 1009839"/>
                <a:gd name="connsiteX6" fmla="*/ 2178996 w 2577830"/>
                <a:gd name="connsiteY6" fmla="*/ 834741 h 1009839"/>
                <a:gd name="connsiteX7" fmla="*/ 2577830 w 2577830"/>
                <a:gd name="connsiteY7" fmla="*/ 786103 h 1009839"/>
                <a:gd name="connsiteX0" fmla="*/ 0 w 2577830"/>
                <a:gd name="connsiteY0" fmla="*/ 20897 h 1003390"/>
                <a:gd name="connsiteX1" fmla="*/ 758758 w 2577830"/>
                <a:gd name="connsiteY1" fmla="*/ 20897 h 1003390"/>
                <a:gd name="connsiteX2" fmla="*/ 1050587 w 2577830"/>
                <a:gd name="connsiteY2" fmla="*/ 302999 h 1003390"/>
                <a:gd name="connsiteX3" fmla="*/ 836579 w 2577830"/>
                <a:gd name="connsiteY3" fmla="*/ 517007 h 1003390"/>
                <a:gd name="connsiteX4" fmla="*/ 1011677 w 2577830"/>
                <a:gd name="connsiteY4" fmla="*/ 818565 h 1003390"/>
                <a:gd name="connsiteX5" fmla="*/ 1789889 w 2577830"/>
                <a:gd name="connsiteY5" fmla="*/ 1003390 h 1003390"/>
                <a:gd name="connsiteX6" fmla="*/ 2178996 w 2577830"/>
                <a:gd name="connsiteY6" fmla="*/ 828292 h 1003390"/>
                <a:gd name="connsiteX7" fmla="*/ 2577830 w 2577830"/>
                <a:gd name="connsiteY7" fmla="*/ 779654 h 1003390"/>
                <a:gd name="connsiteX0" fmla="*/ 0 w 2577830"/>
                <a:gd name="connsiteY0" fmla="*/ 1413 h 983906"/>
                <a:gd name="connsiteX1" fmla="*/ 758758 w 2577830"/>
                <a:gd name="connsiteY1" fmla="*/ 1413 h 983906"/>
                <a:gd name="connsiteX2" fmla="*/ 1050587 w 2577830"/>
                <a:gd name="connsiteY2" fmla="*/ 283515 h 983906"/>
                <a:gd name="connsiteX3" fmla="*/ 836579 w 2577830"/>
                <a:gd name="connsiteY3" fmla="*/ 497523 h 983906"/>
                <a:gd name="connsiteX4" fmla="*/ 1011677 w 2577830"/>
                <a:gd name="connsiteY4" fmla="*/ 799081 h 983906"/>
                <a:gd name="connsiteX5" fmla="*/ 1789889 w 2577830"/>
                <a:gd name="connsiteY5" fmla="*/ 983906 h 983906"/>
                <a:gd name="connsiteX6" fmla="*/ 2178996 w 2577830"/>
                <a:gd name="connsiteY6" fmla="*/ 808808 h 983906"/>
                <a:gd name="connsiteX7" fmla="*/ 2577830 w 2577830"/>
                <a:gd name="connsiteY7" fmla="*/ 760170 h 983906"/>
                <a:gd name="connsiteX0" fmla="*/ 0 w 2577830"/>
                <a:gd name="connsiteY0" fmla="*/ 1349 h 983842"/>
                <a:gd name="connsiteX1" fmla="*/ 758758 w 2577830"/>
                <a:gd name="connsiteY1" fmla="*/ 1349 h 983842"/>
                <a:gd name="connsiteX2" fmla="*/ 1050587 w 2577830"/>
                <a:gd name="connsiteY2" fmla="*/ 283451 h 983842"/>
                <a:gd name="connsiteX3" fmla="*/ 836579 w 2577830"/>
                <a:gd name="connsiteY3" fmla="*/ 497459 h 983842"/>
                <a:gd name="connsiteX4" fmla="*/ 1011677 w 2577830"/>
                <a:gd name="connsiteY4" fmla="*/ 799017 h 983842"/>
                <a:gd name="connsiteX5" fmla="*/ 1789889 w 2577830"/>
                <a:gd name="connsiteY5" fmla="*/ 983842 h 983842"/>
                <a:gd name="connsiteX6" fmla="*/ 2178996 w 2577830"/>
                <a:gd name="connsiteY6" fmla="*/ 808744 h 983842"/>
                <a:gd name="connsiteX7" fmla="*/ 2577830 w 2577830"/>
                <a:gd name="connsiteY7" fmla="*/ 760106 h 983842"/>
                <a:gd name="connsiteX0" fmla="*/ 0 w 2577830"/>
                <a:gd name="connsiteY0" fmla="*/ 1349 h 983842"/>
                <a:gd name="connsiteX1" fmla="*/ 758758 w 2577830"/>
                <a:gd name="connsiteY1" fmla="*/ 1349 h 983842"/>
                <a:gd name="connsiteX2" fmla="*/ 1050587 w 2577830"/>
                <a:gd name="connsiteY2" fmla="*/ 283451 h 983842"/>
                <a:gd name="connsiteX3" fmla="*/ 1011677 w 2577830"/>
                <a:gd name="connsiteY3" fmla="*/ 799017 h 983842"/>
                <a:gd name="connsiteX4" fmla="*/ 1789889 w 2577830"/>
                <a:gd name="connsiteY4" fmla="*/ 983842 h 983842"/>
                <a:gd name="connsiteX5" fmla="*/ 2178996 w 2577830"/>
                <a:gd name="connsiteY5" fmla="*/ 808744 h 983842"/>
                <a:gd name="connsiteX6" fmla="*/ 2577830 w 2577830"/>
                <a:gd name="connsiteY6" fmla="*/ 760106 h 983842"/>
                <a:gd name="connsiteX0" fmla="*/ 0 w 2577830"/>
                <a:gd name="connsiteY0" fmla="*/ 2224 h 984717"/>
                <a:gd name="connsiteX1" fmla="*/ 758758 w 2577830"/>
                <a:gd name="connsiteY1" fmla="*/ 2224 h 984717"/>
                <a:gd name="connsiteX2" fmla="*/ 1050587 w 2577830"/>
                <a:gd name="connsiteY2" fmla="*/ 284326 h 984717"/>
                <a:gd name="connsiteX3" fmla="*/ 1011677 w 2577830"/>
                <a:gd name="connsiteY3" fmla="*/ 799892 h 984717"/>
                <a:gd name="connsiteX4" fmla="*/ 1789889 w 2577830"/>
                <a:gd name="connsiteY4" fmla="*/ 984717 h 984717"/>
                <a:gd name="connsiteX5" fmla="*/ 2178996 w 2577830"/>
                <a:gd name="connsiteY5" fmla="*/ 809619 h 984717"/>
                <a:gd name="connsiteX6" fmla="*/ 2577830 w 2577830"/>
                <a:gd name="connsiteY6" fmla="*/ 760981 h 984717"/>
                <a:gd name="connsiteX0" fmla="*/ 0 w 2577830"/>
                <a:gd name="connsiteY0" fmla="*/ 1548 h 984041"/>
                <a:gd name="connsiteX1" fmla="*/ 758758 w 2577830"/>
                <a:gd name="connsiteY1" fmla="*/ 1548 h 984041"/>
                <a:gd name="connsiteX2" fmla="*/ 1050587 w 2577830"/>
                <a:gd name="connsiteY2" fmla="*/ 283650 h 984041"/>
                <a:gd name="connsiteX3" fmla="*/ 778214 w 2577830"/>
                <a:gd name="connsiteY3" fmla="*/ 624119 h 984041"/>
                <a:gd name="connsiteX4" fmla="*/ 1789889 w 2577830"/>
                <a:gd name="connsiteY4" fmla="*/ 984041 h 984041"/>
                <a:gd name="connsiteX5" fmla="*/ 2178996 w 2577830"/>
                <a:gd name="connsiteY5" fmla="*/ 808943 h 984041"/>
                <a:gd name="connsiteX6" fmla="*/ 2577830 w 2577830"/>
                <a:gd name="connsiteY6" fmla="*/ 760305 h 984041"/>
                <a:gd name="connsiteX0" fmla="*/ 0 w 2577830"/>
                <a:gd name="connsiteY0" fmla="*/ 1548 h 984041"/>
                <a:gd name="connsiteX1" fmla="*/ 758758 w 2577830"/>
                <a:gd name="connsiteY1" fmla="*/ 1548 h 984041"/>
                <a:gd name="connsiteX2" fmla="*/ 1050587 w 2577830"/>
                <a:gd name="connsiteY2" fmla="*/ 283650 h 984041"/>
                <a:gd name="connsiteX3" fmla="*/ 778214 w 2577830"/>
                <a:gd name="connsiteY3" fmla="*/ 624119 h 984041"/>
                <a:gd name="connsiteX4" fmla="*/ 1789889 w 2577830"/>
                <a:gd name="connsiteY4" fmla="*/ 984041 h 984041"/>
                <a:gd name="connsiteX5" fmla="*/ 2178996 w 2577830"/>
                <a:gd name="connsiteY5" fmla="*/ 808943 h 984041"/>
                <a:gd name="connsiteX6" fmla="*/ 2577830 w 2577830"/>
                <a:gd name="connsiteY6" fmla="*/ 760305 h 984041"/>
                <a:gd name="connsiteX0" fmla="*/ 0 w 2577830"/>
                <a:gd name="connsiteY0" fmla="*/ 1422 h 983915"/>
                <a:gd name="connsiteX1" fmla="*/ 758758 w 2577830"/>
                <a:gd name="connsiteY1" fmla="*/ 1422 h 983915"/>
                <a:gd name="connsiteX2" fmla="*/ 1050587 w 2577830"/>
                <a:gd name="connsiteY2" fmla="*/ 283524 h 983915"/>
                <a:gd name="connsiteX3" fmla="*/ 778214 w 2577830"/>
                <a:gd name="connsiteY3" fmla="*/ 623993 h 983915"/>
                <a:gd name="connsiteX4" fmla="*/ 1789889 w 2577830"/>
                <a:gd name="connsiteY4" fmla="*/ 983915 h 983915"/>
                <a:gd name="connsiteX5" fmla="*/ 2178996 w 2577830"/>
                <a:gd name="connsiteY5" fmla="*/ 808817 h 983915"/>
                <a:gd name="connsiteX6" fmla="*/ 2577830 w 2577830"/>
                <a:gd name="connsiteY6" fmla="*/ 760179 h 983915"/>
                <a:gd name="connsiteX0" fmla="*/ 0 w 2577830"/>
                <a:gd name="connsiteY0" fmla="*/ 1422 h 808817"/>
                <a:gd name="connsiteX1" fmla="*/ 758758 w 2577830"/>
                <a:gd name="connsiteY1" fmla="*/ 1422 h 808817"/>
                <a:gd name="connsiteX2" fmla="*/ 1050587 w 2577830"/>
                <a:gd name="connsiteY2" fmla="*/ 283524 h 808817"/>
                <a:gd name="connsiteX3" fmla="*/ 778214 w 2577830"/>
                <a:gd name="connsiteY3" fmla="*/ 623993 h 808817"/>
                <a:gd name="connsiteX4" fmla="*/ 1420238 w 2577830"/>
                <a:gd name="connsiteY4" fmla="*/ 779634 h 808817"/>
                <a:gd name="connsiteX5" fmla="*/ 2178996 w 2577830"/>
                <a:gd name="connsiteY5" fmla="*/ 808817 h 808817"/>
                <a:gd name="connsiteX6" fmla="*/ 2577830 w 2577830"/>
                <a:gd name="connsiteY6" fmla="*/ 760179 h 808817"/>
                <a:gd name="connsiteX0" fmla="*/ 0 w 2577830"/>
                <a:gd name="connsiteY0" fmla="*/ 1422 h 808817"/>
                <a:gd name="connsiteX1" fmla="*/ 758758 w 2577830"/>
                <a:gd name="connsiteY1" fmla="*/ 1422 h 808817"/>
                <a:gd name="connsiteX2" fmla="*/ 1050587 w 2577830"/>
                <a:gd name="connsiteY2" fmla="*/ 283524 h 808817"/>
                <a:gd name="connsiteX3" fmla="*/ 778214 w 2577830"/>
                <a:gd name="connsiteY3" fmla="*/ 623993 h 808817"/>
                <a:gd name="connsiteX4" fmla="*/ 1420238 w 2577830"/>
                <a:gd name="connsiteY4" fmla="*/ 779634 h 808817"/>
                <a:gd name="connsiteX5" fmla="*/ 2178996 w 2577830"/>
                <a:gd name="connsiteY5" fmla="*/ 808817 h 808817"/>
                <a:gd name="connsiteX6" fmla="*/ 2577830 w 2577830"/>
                <a:gd name="connsiteY6" fmla="*/ 760179 h 808817"/>
                <a:gd name="connsiteX0" fmla="*/ 0 w 2577830"/>
                <a:gd name="connsiteY0" fmla="*/ 1358 h 813890"/>
                <a:gd name="connsiteX1" fmla="*/ 758758 w 2577830"/>
                <a:gd name="connsiteY1" fmla="*/ 1358 h 813890"/>
                <a:gd name="connsiteX2" fmla="*/ 1050587 w 2577830"/>
                <a:gd name="connsiteY2" fmla="*/ 283460 h 813890"/>
                <a:gd name="connsiteX3" fmla="*/ 690665 w 2577830"/>
                <a:gd name="connsiteY3" fmla="*/ 439103 h 813890"/>
                <a:gd name="connsiteX4" fmla="*/ 1420238 w 2577830"/>
                <a:gd name="connsiteY4" fmla="*/ 779570 h 813890"/>
                <a:gd name="connsiteX5" fmla="*/ 2178996 w 2577830"/>
                <a:gd name="connsiteY5" fmla="*/ 808753 h 813890"/>
                <a:gd name="connsiteX6" fmla="*/ 2577830 w 2577830"/>
                <a:gd name="connsiteY6" fmla="*/ 760115 h 813890"/>
                <a:gd name="connsiteX0" fmla="*/ 0 w 2577830"/>
                <a:gd name="connsiteY0" fmla="*/ 1358 h 808753"/>
                <a:gd name="connsiteX1" fmla="*/ 758758 w 2577830"/>
                <a:gd name="connsiteY1" fmla="*/ 1358 h 808753"/>
                <a:gd name="connsiteX2" fmla="*/ 1050587 w 2577830"/>
                <a:gd name="connsiteY2" fmla="*/ 283460 h 808753"/>
                <a:gd name="connsiteX3" fmla="*/ 690665 w 2577830"/>
                <a:gd name="connsiteY3" fmla="*/ 439103 h 808753"/>
                <a:gd name="connsiteX4" fmla="*/ 1595336 w 2577830"/>
                <a:gd name="connsiteY4" fmla="*/ 526651 h 808753"/>
                <a:gd name="connsiteX5" fmla="*/ 2178996 w 2577830"/>
                <a:gd name="connsiteY5" fmla="*/ 808753 h 808753"/>
                <a:gd name="connsiteX6" fmla="*/ 2577830 w 2577830"/>
                <a:gd name="connsiteY6" fmla="*/ 760115 h 808753"/>
                <a:gd name="connsiteX0" fmla="*/ 0 w 2577830"/>
                <a:gd name="connsiteY0" fmla="*/ 1358 h 809547"/>
                <a:gd name="connsiteX1" fmla="*/ 758758 w 2577830"/>
                <a:gd name="connsiteY1" fmla="*/ 1358 h 809547"/>
                <a:gd name="connsiteX2" fmla="*/ 1050587 w 2577830"/>
                <a:gd name="connsiteY2" fmla="*/ 283460 h 809547"/>
                <a:gd name="connsiteX3" fmla="*/ 690665 w 2577830"/>
                <a:gd name="connsiteY3" fmla="*/ 439103 h 809547"/>
                <a:gd name="connsiteX4" fmla="*/ 1595336 w 2577830"/>
                <a:gd name="connsiteY4" fmla="*/ 526651 h 809547"/>
                <a:gd name="connsiteX5" fmla="*/ 2178996 w 2577830"/>
                <a:gd name="connsiteY5" fmla="*/ 808753 h 809547"/>
                <a:gd name="connsiteX6" fmla="*/ 2577830 w 2577830"/>
                <a:gd name="connsiteY6" fmla="*/ 760115 h 809547"/>
                <a:gd name="connsiteX0" fmla="*/ 0 w 2577830"/>
                <a:gd name="connsiteY0" fmla="*/ 10088 h 818277"/>
                <a:gd name="connsiteX1" fmla="*/ 758758 w 2577830"/>
                <a:gd name="connsiteY1" fmla="*/ 10088 h 818277"/>
                <a:gd name="connsiteX2" fmla="*/ 963038 w 2577830"/>
                <a:gd name="connsiteY2" fmla="*/ 146276 h 818277"/>
                <a:gd name="connsiteX3" fmla="*/ 690665 w 2577830"/>
                <a:gd name="connsiteY3" fmla="*/ 447833 h 818277"/>
                <a:gd name="connsiteX4" fmla="*/ 1595336 w 2577830"/>
                <a:gd name="connsiteY4" fmla="*/ 535381 h 818277"/>
                <a:gd name="connsiteX5" fmla="*/ 2178996 w 2577830"/>
                <a:gd name="connsiteY5" fmla="*/ 817483 h 818277"/>
                <a:gd name="connsiteX6" fmla="*/ 2577830 w 2577830"/>
                <a:gd name="connsiteY6" fmla="*/ 768845 h 818277"/>
                <a:gd name="connsiteX0" fmla="*/ 0 w 2577830"/>
                <a:gd name="connsiteY0" fmla="*/ 10088 h 818277"/>
                <a:gd name="connsiteX1" fmla="*/ 758758 w 2577830"/>
                <a:gd name="connsiteY1" fmla="*/ 10088 h 818277"/>
                <a:gd name="connsiteX2" fmla="*/ 963038 w 2577830"/>
                <a:gd name="connsiteY2" fmla="*/ 146276 h 818277"/>
                <a:gd name="connsiteX3" fmla="*/ 690665 w 2577830"/>
                <a:gd name="connsiteY3" fmla="*/ 447833 h 818277"/>
                <a:gd name="connsiteX4" fmla="*/ 1595336 w 2577830"/>
                <a:gd name="connsiteY4" fmla="*/ 535381 h 818277"/>
                <a:gd name="connsiteX5" fmla="*/ 2178996 w 2577830"/>
                <a:gd name="connsiteY5" fmla="*/ 817483 h 818277"/>
                <a:gd name="connsiteX6" fmla="*/ 2577830 w 2577830"/>
                <a:gd name="connsiteY6" fmla="*/ 768845 h 818277"/>
                <a:gd name="connsiteX0" fmla="*/ 0 w 2577830"/>
                <a:gd name="connsiteY0" fmla="*/ 15132 h 823321"/>
                <a:gd name="connsiteX1" fmla="*/ 758758 w 2577830"/>
                <a:gd name="connsiteY1" fmla="*/ 15132 h 823321"/>
                <a:gd name="connsiteX2" fmla="*/ 1001949 w 2577830"/>
                <a:gd name="connsiteY2" fmla="*/ 219413 h 823321"/>
                <a:gd name="connsiteX3" fmla="*/ 690665 w 2577830"/>
                <a:gd name="connsiteY3" fmla="*/ 452877 h 823321"/>
                <a:gd name="connsiteX4" fmla="*/ 1595336 w 2577830"/>
                <a:gd name="connsiteY4" fmla="*/ 540425 h 823321"/>
                <a:gd name="connsiteX5" fmla="*/ 2178996 w 2577830"/>
                <a:gd name="connsiteY5" fmla="*/ 822527 h 823321"/>
                <a:gd name="connsiteX6" fmla="*/ 2577830 w 2577830"/>
                <a:gd name="connsiteY6" fmla="*/ 773889 h 823321"/>
                <a:gd name="connsiteX0" fmla="*/ 0 w 2577830"/>
                <a:gd name="connsiteY0" fmla="*/ 15132 h 823321"/>
                <a:gd name="connsiteX1" fmla="*/ 535021 w 2577830"/>
                <a:gd name="connsiteY1" fmla="*/ 15132 h 823321"/>
                <a:gd name="connsiteX2" fmla="*/ 1001949 w 2577830"/>
                <a:gd name="connsiteY2" fmla="*/ 219413 h 823321"/>
                <a:gd name="connsiteX3" fmla="*/ 690665 w 2577830"/>
                <a:gd name="connsiteY3" fmla="*/ 452877 h 823321"/>
                <a:gd name="connsiteX4" fmla="*/ 1595336 w 2577830"/>
                <a:gd name="connsiteY4" fmla="*/ 540425 h 823321"/>
                <a:gd name="connsiteX5" fmla="*/ 2178996 w 2577830"/>
                <a:gd name="connsiteY5" fmla="*/ 822527 h 823321"/>
                <a:gd name="connsiteX6" fmla="*/ 2577830 w 2577830"/>
                <a:gd name="connsiteY6" fmla="*/ 773889 h 823321"/>
                <a:gd name="connsiteX0" fmla="*/ 0 w 2577830"/>
                <a:gd name="connsiteY0" fmla="*/ 1018 h 809207"/>
                <a:gd name="connsiteX1" fmla="*/ 535021 w 2577830"/>
                <a:gd name="connsiteY1" fmla="*/ 1018 h 809207"/>
                <a:gd name="connsiteX2" fmla="*/ 1001949 w 2577830"/>
                <a:gd name="connsiteY2" fmla="*/ 205299 h 809207"/>
                <a:gd name="connsiteX3" fmla="*/ 690665 w 2577830"/>
                <a:gd name="connsiteY3" fmla="*/ 438763 h 809207"/>
                <a:gd name="connsiteX4" fmla="*/ 1595336 w 2577830"/>
                <a:gd name="connsiteY4" fmla="*/ 526311 h 809207"/>
                <a:gd name="connsiteX5" fmla="*/ 2178996 w 2577830"/>
                <a:gd name="connsiteY5" fmla="*/ 808413 h 809207"/>
                <a:gd name="connsiteX6" fmla="*/ 2577830 w 2577830"/>
                <a:gd name="connsiteY6" fmla="*/ 759775 h 809207"/>
                <a:gd name="connsiteX0" fmla="*/ 0 w 2577830"/>
                <a:gd name="connsiteY0" fmla="*/ 1107 h 809257"/>
                <a:gd name="connsiteX1" fmla="*/ 535021 w 2577830"/>
                <a:gd name="connsiteY1" fmla="*/ 1107 h 809257"/>
                <a:gd name="connsiteX2" fmla="*/ 1001949 w 2577830"/>
                <a:gd name="connsiteY2" fmla="*/ 205388 h 809257"/>
                <a:gd name="connsiteX3" fmla="*/ 924128 w 2577830"/>
                <a:gd name="connsiteY3" fmla="*/ 516673 h 809257"/>
                <a:gd name="connsiteX4" fmla="*/ 1595336 w 2577830"/>
                <a:gd name="connsiteY4" fmla="*/ 526400 h 809257"/>
                <a:gd name="connsiteX5" fmla="*/ 2178996 w 2577830"/>
                <a:gd name="connsiteY5" fmla="*/ 808502 h 809257"/>
                <a:gd name="connsiteX6" fmla="*/ 2577830 w 2577830"/>
                <a:gd name="connsiteY6" fmla="*/ 759864 h 809257"/>
                <a:gd name="connsiteX0" fmla="*/ 0 w 2577830"/>
                <a:gd name="connsiteY0" fmla="*/ 1107 h 809257"/>
                <a:gd name="connsiteX1" fmla="*/ 535021 w 2577830"/>
                <a:gd name="connsiteY1" fmla="*/ 1107 h 809257"/>
                <a:gd name="connsiteX2" fmla="*/ 1001949 w 2577830"/>
                <a:gd name="connsiteY2" fmla="*/ 205388 h 809257"/>
                <a:gd name="connsiteX3" fmla="*/ 924128 w 2577830"/>
                <a:gd name="connsiteY3" fmla="*/ 516673 h 809257"/>
                <a:gd name="connsiteX4" fmla="*/ 1595336 w 2577830"/>
                <a:gd name="connsiteY4" fmla="*/ 526400 h 809257"/>
                <a:gd name="connsiteX5" fmla="*/ 2178996 w 2577830"/>
                <a:gd name="connsiteY5" fmla="*/ 808502 h 809257"/>
                <a:gd name="connsiteX6" fmla="*/ 2577830 w 2577830"/>
                <a:gd name="connsiteY6" fmla="*/ 759864 h 809257"/>
                <a:gd name="connsiteX0" fmla="*/ 0 w 2577830"/>
                <a:gd name="connsiteY0" fmla="*/ 1494 h 809644"/>
                <a:gd name="connsiteX1" fmla="*/ 535021 w 2577830"/>
                <a:gd name="connsiteY1" fmla="*/ 1494 h 809644"/>
                <a:gd name="connsiteX2" fmla="*/ 1001949 w 2577830"/>
                <a:gd name="connsiteY2" fmla="*/ 205775 h 809644"/>
                <a:gd name="connsiteX3" fmla="*/ 924128 w 2577830"/>
                <a:gd name="connsiteY3" fmla="*/ 517060 h 809644"/>
                <a:gd name="connsiteX4" fmla="*/ 1595336 w 2577830"/>
                <a:gd name="connsiteY4" fmla="*/ 526787 h 809644"/>
                <a:gd name="connsiteX5" fmla="*/ 2178996 w 2577830"/>
                <a:gd name="connsiteY5" fmla="*/ 808889 h 809644"/>
                <a:gd name="connsiteX6" fmla="*/ 2577830 w 2577830"/>
                <a:gd name="connsiteY6" fmla="*/ 760251 h 809644"/>
                <a:gd name="connsiteX0" fmla="*/ 0 w 2558375"/>
                <a:gd name="connsiteY0" fmla="*/ 37354 h 816321"/>
                <a:gd name="connsiteX1" fmla="*/ 515566 w 2558375"/>
                <a:gd name="connsiteY1" fmla="*/ 8171 h 816321"/>
                <a:gd name="connsiteX2" fmla="*/ 982494 w 2558375"/>
                <a:gd name="connsiteY2" fmla="*/ 212452 h 816321"/>
                <a:gd name="connsiteX3" fmla="*/ 904673 w 2558375"/>
                <a:gd name="connsiteY3" fmla="*/ 523737 h 816321"/>
                <a:gd name="connsiteX4" fmla="*/ 1575881 w 2558375"/>
                <a:gd name="connsiteY4" fmla="*/ 533464 h 816321"/>
                <a:gd name="connsiteX5" fmla="*/ 2159541 w 2558375"/>
                <a:gd name="connsiteY5" fmla="*/ 815566 h 816321"/>
                <a:gd name="connsiteX6" fmla="*/ 2558375 w 2558375"/>
                <a:gd name="connsiteY6" fmla="*/ 766928 h 816321"/>
                <a:gd name="connsiteX0" fmla="*/ 0 w 2558375"/>
                <a:gd name="connsiteY0" fmla="*/ 0 h 778967"/>
                <a:gd name="connsiteX1" fmla="*/ 525294 w 2558375"/>
                <a:gd name="connsiteY1" fmla="*/ 29183 h 778967"/>
                <a:gd name="connsiteX2" fmla="*/ 982494 w 2558375"/>
                <a:gd name="connsiteY2" fmla="*/ 175098 h 778967"/>
                <a:gd name="connsiteX3" fmla="*/ 904673 w 2558375"/>
                <a:gd name="connsiteY3" fmla="*/ 486383 h 778967"/>
                <a:gd name="connsiteX4" fmla="*/ 1575881 w 2558375"/>
                <a:gd name="connsiteY4" fmla="*/ 496110 h 778967"/>
                <a:gd name="connsiteX5" fmla="*/ 2159541 w 2558375"/>
                <a:gd name="connsiteY5" fmla="*/ 778212 h 778967"/>
                <a:gd name="connsiteX6" fmla="*/ 2558375 w 2558375"/>
                <a:gd name="connsiteY6" fmla="*/ 729574 h 778967"/>
                <a:gd name="connsiteX0" fmla="*/ 0 w 2558375"/>
                <a:gd name="connsiteY0" fmla="*/ 0 h 778967"/>
                <a:gd name="connsiteX1" fmla="*/ 525294 w 2558375"/>
                <a:gd name="connsiteY1" fmla="*/ 29183 h 778967"/>
                <a:gd name="connsiteX2" fmla="*/ 982494 w 2558375"/>
                <a:gd name="connsiteY2" fmla="*/ 175098 h 778967"/>
                <a:gd name="connsiteX3" fmla="*/ 904673 w 2558375"/>
                <a:gd name="connsiteY3" fmla="*/ 486383 h 778967"/>
                <a:gd name="connsiteX4" fmla="*/ 1575881 w 2558375"/>
                <a:gd name="connsiteY4" fmla="*/ 496110 h 778967"/>
                <a:gd name="connsiteX5" fmla="*/ 2159541 w 2558375"/>
                <a:gd name="connsiteY5" fmla="*/ 778212 h 778967"/>
                <a:gd name="connsiteX6" fmla="*/ 2558375 w 2558375"/>
                <a:gd name="connsiteY6" fmla="*/ 729574 h 778967"/>
                <a:gd name="connsiteX0" fmla="*/ 0 w 2558375"/>
                <a:gd name="connsiteY0" fmla="*/ 0 h 778967"/>
                <a:gd name="connsiteX1" fmla="*/ 525294 w 2558375"/>
                <a:gd name="connsiteY1" fmla="*/ 29183 h 778967"/>
                <a:gd name="connsiteX2" fmla="*/ 982494 w 2558375"/>
                <a:gd name="connsiteY2" fmla="*/ 175098 h 778967"/>
                <a:gd name="connsiteX3" fmla="*/ 904673 w 2558375"/>
                <a:gd name="connsiteY3" fmla="*/ 486383 h 778967"/>
                <a:gd name="connsiteX4" fmla="*/ 1575881 w 2558375"/>
                <a:gd name="connsiteY4" fmla="*/ 496110 h 778967"/>
                <a:gd name="connsiteX5" fmla="*/ 2159541 w 2558375"/>
                <a:gd name="connsiteY5" fmla="*/ 778212 h 778967"/>
                <a:gd name="connsiteX6" fmla="*/ 2558375 w 2558375"/>
                <a:gd name="connsiteY6" fmla="*/ 729574 h 778967"/>
                <a:gd name="connsiteX0" fmla="*/ 0 w 2558375"/>
                <a:gd name="connsiteY0" fmla="*/ 17617 h 796584"/>
                <a:gd name="connsiteX1" fmla="*/ 525294 w 2558375"/>
                <a:gd name="connsiteY1" fmla="*/ 46800 h 796584"/>
                <a:gd name="connsiteX2" fmla="*/ 982494 w 2558375"/>
                <a:gd name="connsiteY2" fmla="*/ 192715 h 796584"/>
                <a:gd name="connsiteX3" fmla="*/ 904673 w 2558375"/>
                <a:gd name="connsiteY3" fmla="*/ 504000 h 796584"/>
                <a:gd name="connsiteX4" fmla="*/ 1575881 w 2558375"/>
                <a:gd name="connsiteY4" fmla="*/ 513727 h 796584"/>
                <a:gd name="connsiteX5" fmla="*/ 2159541 w 2558375"/>
                <a:gd name="connsiteY5" fmla="*/ 795829 h 796584"/>
                <a:gd name="connsiteX6" fmla="*/ 2558375 w 2558375"/>
                <a:gd name="connsiteY6" fmla="*/ 747191 h 796584"/>
                <a:gd name="connsiteX0" fmla="*/ 0 w 2558375"/>
                <a:gd name="connsiteY0" fmla="*/ 208148 h 987115"/>
                <a:gd name="connsiteX1" fmla="*/ 525294 w 2558375"/>
                <a:gd name="connsiteY1" fmla="*/ 237331 h 987115"/>
                <a:gd name="connsiteX2" fmla="*/ 671209 w 2558375"/>
                <a:gd name="connsiteY2" fmla="*/ 13595 h 987115"/>
                <a:gd name="connsiteX3" fmla="*/ 904673 w 2558375"/>
                <a:gd name="connsiteY3" fmla="*/ 694531 h 987115"/>
                <a:gd name="connsiteX4" fmla="*/ 1575881 w 2558375"/>
                <a:gd name="connsiteY4" fmla="*/ 704258 h 987115"/>
                <a:gd name="connsiteX5" fmla="*/ 2159541 w 2558375"/>
                <a:gd name="connsiteY5" fmla="*/ 986360 h 987115"/>
                <a:gd name="connsiteX6" fmla="*/ 2558375 w 2558375"/>
                <a:gd name="connsiteY6" fmla="*/ 937722 h 987115"/>
                <a:gd name="connsiteX0" fmla="*/ 0 w 2558375"/>
                <a:gd name="connsiteY0" fmla="*/ 194557 h 973524"/>
                <a:gd name="connsiteX1" fmla="*/ 525294 w 2558375"/>
                <a:gd name="connsiteY1" fmla="*/ 223740 h 973524"/>
                <a:gd name="connsiteX2" fmla="*/ 671209 w 2558375"/>
                <a:gd name="connsiteY2" fmla="*/ 4 h 973524"/>
                <a:gd name="connsiteX3" fmla="*/ 904673 w 2558375"/>
                <a:gd name="connsiteY3" fmla="*/ 680940 h 973524"/>
                <a:gd name="connsiteX4" fmla="*/ 1575881 w 2558375"/>
                <a:gd name="connsiteY4" fmla="*/ 690667 h 973524"/>
                <a:gd name="connsiteX5" fmla="*/ 2159541 w 2558375"/>
                <a:gd name="connsiteY5" fmla="*/ 972769 h 973524"/>
                <a:gd name="connsiteX6" fmla="*/ 2558375 w 2558375"/>
                <a:gd name="connsiteY6" fmla="*/ 924131 h 973524"/>
                <a:gd name="connsiteX0" fmla="*/ 0 w 2558375"/>
                <a:gd name="connsiteY0" fmla="*/ 194557 h 973524"/>
                <a:gd name="connsiteX1" fmla="*/ 525294 w 2558375"/>
                <a:gd name="connsiteY1" fmla="*/ 223740 h 973524"/>
                <a:gd name="connsiteX2" fmla="*/ 671209 w 2558375"/>
                <a:gd name="connsiteY2" fmla="*/ 4 h 973524"/>
                <a:gd name="connsiteX3" fmla="*/ 904673 w 2558375"/>
                <a:gd name="connsiteY3" fmla="*/ 680940 h 973524"/>
                <a:gd name="connsiteX4" fmla="*/ 1575881 w 2558375"/>
                <a:gd name="connsiteY4" fmla="*/ 690667 h 973524"/>
                <a:gd name="connsiteX5" fmla="*/ 2159541 w 2558375"/>
                <a:gd name="connsiteY5" fmla="*/ 972769 h 973524"/>
                <a:gd name="connsiteX6" fmla="*/ 2558375 w 2558375"/>
                <a:gd name="connsiteY6" fmla="*/ 924131 h 973524"/>
                <a:gd name="connsiteX0" fmla="*/ 0 w 2607013"/>
                <a:gd name="connsiteY0" fmla="*/ 194557 h 973524"/>
                <a:gd name="connsiteX1" fmla="*/ 573932 w 2607013"/>
                <a:gd name="connsiteY1" fmla="*/ 223740 h 973524"/>
                <a:gd name="connsiteX2" fmla="*/ 719847 w 2607013"/>
                <a:gd name="connsiteY2" fmla="*/ 4 h 973524"/>
                <a:gd name="connsiteX3" fmla="*/ 953311 w 2607013"/>
                <a:gd name="connsiteY3" fmla="*/ 680940 h 973524"/>
                <a:gd name="connsiteX4" fmla="*/ 1624519 w 2607013"/>
                <a:gd name="connsiteY4" fmla="*/ 690667 h 973524"/>
                <a:gd name="connsiteX5" fmla="*/ 2208179 w 2607013"/>
                <a:gd name="connsiteY5" fmla="*/ 972769 h 973524"/>
                <a:gd name="connsiteX6" fmla="*/ 2607013 w 2607013"/>
                <a:gd name="connsiteY6" fmla="*/ 924131 h 973524"/>
                <a:gd name="connsiteX0" fmla="*/ 0 w 2607013"/>
                <a:gd name="connsiteY0" fmla="*/ 455995 h 1235947"/>
                <a:gd name="connsiteX1" fmla="*/ 573932 w 2607013"/>
                <a:gd name="connsiteY1" fmla="*/ 485178 h 1235947"/>
                <a:gd name="connsiteX2" fmla="*/ 719847 w 2607013"/>
                <a:gd name="connsiteY2" fmla="*/ 261442 h 1235947"/>
                <a:gd name="connsiteX3" fmla="*/ 982494 w 2607013"/>
                <a:gd name="connsiteY3" fmla="*/ 27978 h 1235947"/>
                <a:gd name="connsiteX4" fmla="*/ 1624519 w 2607013"/>
                <a:gd name="connsiteY4" fmla="*/ 952105 h 1235947"/>
                <a:gd name="connsiteX5" fmla="*/ 2208179 w 2607013"/>
                <a:gd name="connsiteY5" fmla="*/ 1234207 h 1235947"/>
                <a:gd name="connsiteX6" fmla="*/ 2607013 w 2607013"/>
                <a:gd name="connsiteY6" fmla="*/ 1185569 h 1235947"/>
                <a:gd name="connsiteX0" fmla="*/ 0 w 2607013"/>
                <a:gd name="connsiteY0" fmla="*/ 428020 h 1207972"/>
                <a:gd name="connsiteX1" fmla="*/ 573932 w 2607013"/>
                <a:gd name="connsiteY1" fmla="*/ 457203 h 1207972"/>
                <a:gd name="connsiteX2" fmla="*/ 719847 w 2607013"/>
                <a:gd name="connsiteY2" fmla="*/ 233467 h 1207972"/>
                <a:gd name="connsiteX3" fmla="*/ 982494 w 2607013"/>
                <a:gd name="connsiteY3" fmla="*/ 3 h 1207972"/>
                <a:gd name="connsiteX4" fmla="*/ 1624519 w 2607013"/>
                <a:gd name="connsiteY4" fmla="*/ 924130 h 1207972"/>
                <a:gd name="connsiteX5" fmla="*/ 2208179 w 2607013"/>
                <a:gd name="connsiteY5" fmla="*/ 1206232 h 1207972"/>
                <a:gd name="connsiteX6" fmla="*/ 2607013 w 2607013"/>
                <a:gd name="connsiteY6" fmla="*/ 1157594 h 1207972"/>
                <a:gd name="connsiteX0" fmla="*/ 0 w 2607013"/>
                <a:gd name="connsiteY0" fmla="*/ 453469 h 1233421"/>
                <a:gd name="connsiteX1" fmla="*/ 573932 w 2607013"/>
                <a:gd name="connsiteY1" fmla="*/ 482652 h 1233421"/>
                <a:gd name="connsiteX2" fmla="*/ 807396 w 2607013"/>
                <a:gd name="connsiteY2" fmla="*/ 278372 h 1233421"/>
                <a:gd name="connsiteX3" fmla="*/ 982494 w 2607013"/>
                <a:gd name="connsiteY3" fmla="*/ 25452 h 1233421"/>
                <a:gd name="connsiteX4" fmla="*/ 1624519 w 2607013"/>
                <a:gd name="connsiteY4" fmla="*/ 949579 h 1233421"/>
                <a:gd name="connsiteX5" fmla="*/ 2208179 w 2607013"/>
                <a:gd name="connsiteY5" fmla="*/ 1231681 h 1233421"/>
                <a:gd name="connsiteX6" fmla="*/ 2607013 w 2607013"/>
                <a:gd name="connsiteY6" fmla="*/ 1183043 h 1233421"/>
                <a:gd name="connsiteX0" fmla="*/ 0 w 2607013"/>
                <a:gd name="connsiteY0" fmla="*/ 468302 h 1248254"/>
                <a:gd name="connsiteX1" fmla="*/ 573932 w 2607013"/>
                <a:gd name="connsiteY1" fmla="*/ 497485 h 1248254"/>
                <a:gd name="connsiteX2" fmla="*/ 807396 w 2607013"/>
                <a:gd name="connsiteY2" fmla="*/ 293205 h 1248254"/>
                <a:gd name="connsiteX3" fmla="*/ 982494 w 2607013"/>
                <a:gd name="connsiteY3" fmla="*/ 40285 h 1248254"/>
                <a:gd name="connsiteX4" fmla="*/ 1624519 w 2607013"/>
                <a:gd name="connsiteY4" fmla="*/ 964412 h 1248254"/>
                <a:gd name="connsiteX5" fmla="*/ 2208179 w 2607013"/>
                <a:gd name="connsiteY5" fmla="*/ 1246514 h 1248254"/>
                <a:gd name="connsiteX6" fmla="*/ 2607013 w 2607013"/>
                <a:gd name="connsiteY6" fmla="*/ 1197876 h 1248254"/>
                <a:gd name="connsiteX0" fmla="*/ 0 w 2607013"/>
                <a:gd name="connsiteY0" fmla="*/ 468302 h 1248254"/>
                <a:gd name="connsiteX1" fmla="*/ 573932 w 2607013"/>
                <a:gd name="connsiteY1" fmla="*/ 497485 h 1248254"/>
                <a:gd name="connsiteX2" fmla="*/ 807396 w 2607013"/>
                <a:gd name="connsiteY2" fmla="*/ 293205 h 1248254"/>
                <a:gd name="connsiteX3" fmla="*/ 982494 w 2607013"/>
                <a:gd name="connsiteY3" fmla="*/ 40285 h 1248254"/>
                <a:gd name="connsiteX4" fmla="*/ 1624519 w 2607013"/>
                <a:gd name="connsiteY4" fmla="*/ 964412 h 1248254"/>
                <a:gd name="connsiteX5" fmla="*/ 2208179 w 2607013"/>
                <a:gd name="connsiteY5" fmla="*/ 1246514 h 1248254"/>
                <a:gd name="connsiteX6" fmla="*/ 2607013 w 2607013"/>
                <a:gd name="connsiteY6" fmla="*/ 1197876 h 1248254"/>
                <a:gd name="connsiteX0" fmla="*/ 0 w 2607013"/>
                <a:gd name="connsiteY0" fmla="*/ 468302 h 1257973"/>
                <a:gd name="connsiteX1" fmla="*/ 573932 w 2607013"/>
                <a:gd name="connsiteY1" fmla="*/ 497485 h 1257973"/>
                <a:gd name="connsiteX2" fmla="*/ 807396 w 2607013"/>
                <a:gd name="connsiteY2" fmla="*/ 293205 h 1257973"/>
                <a:gd name="connsiteX3" fmla="*/ 982494 w 2607013"/>
                <a:gd name="connsiteY3" fmla="*/ 40285 h 1257973"/>
                <a:gd name="connsiteX4" fmla="*/ 1624519 w 2607013"/>
                <a:gd name="connsiteY4" fmla="*/ 964412 h 1257973"/>
                <a:gd name="connsiteX5" fmla="*/ 2208179 w 2607013"/>
                <a:gd name="connsiteY5" fmla="*/ 1246514 h 1257973"/>
                <a:gd name="connsiteX6" fmla="*/ 2607013 w 2607013"/>
                <a:gd name="connsiteY6" fmla="*/ 1197876 h 1257973"/>
                <a:gd name="connsiteX0" fmla="*/ 0 w 2208179"/>
                <a:gd name="connsiteY0" fmla="*/ 468302 h 1246514"/>
                <a:gd name="connsiteX1" fmla="*/ 573932 w 2208179"/>
                <a:gd name="connsiteY1" fmla="*/ 497485 h 1246514"/>
                <a:gd name="connsiteX2" fmla="*/ 807396 w 2208179"/>
                <a:gd name="connsiteY2" fmla="*/ 293205 h 1246514"/>
                <a:gd name="connsiteX3" fmla="*/ 982494 w 2208179"/>
                <a:gd name="connsiteY3" fmla="*/ 40285 h 1246514"/>
                <a:gd name="connsiteX4" fmla="*/ 1624519 w 2208179"/>
                <a:gd name="connsiteY4" fmla="*/ 964412 h 1246514"/>
                <a:gd name="connsiteX5" fmla="*/ 2208179 w 2208179"/>
                <a:gd name="connsiteY5" fmla="*/ 1246514 h 1246514"/>
                <a:gd name="connsiteX0" fmla="*/ 0 w 1692613"/>
                <a:gd name="connsiteY0" fmla="*/ 468302 h 964430"/>
                <a:gd name="connsiteX1" fmla="*/ 573932 w 1692613"/>
                <a:gd name="connsiteY1" fmla="*/ 497485 h 964430"/>
                <a:gd name="connsiteX2" fmla="*/ 807396 w 1692613"/>
                <a:gd name="connsiteY2" fmla="*/ 293205 h 964430"/>
                <a:gd name="connsiteX3" fmla="*/ 982494 w 1692613"/>
                <a:gd name="connsiteY3" fmla="*/ 40285 h 964430"/>
                <a:gd name="connsiteX4" fmla="*/ 1624519 w 1692613"/>
                <a:gd name="connsiteY4" fmla="*/ 964412 h 964430"/>
                <a:gd name="connsiteX5" fmla="*/ 1692613 w 1692613"/>
                <a:gd name="connsiteY5" fmla="*/ 69467 h 964430"/>
                <a:gd name="connsiteX0" fmla="*/ 0 w 1692613"/>
                <a:gd name="connsiteY0" fmla="*/ 451775 h 483357"/>
                <a:gd name="connsiteX1" fmla="*/ 573932 w 1692613"/>
                <a:gd name="connsiteY1" fmla="*/ 480958 h 483357"/>
                <a:gd name="connsiteX2" fmla="*/ 807396 w 1692613"/>
                <a:gd name="connsiteY2" fmla="*/ 276678 h 483357"/>
                <a:gd name="connsiteX3" fmla="*/ 982494 w 1692613"/>
                <a:gd name="connsiteY3" fmla="*/ 23758 h 483357"/>
                <a:gd name="connsiteX4" fmla="*/ 1566153 w 1692613"/>
                <a:gd name="connsiteY4" fmla="*/ 14030 h 483357"/>
                <a:gd name="connsiteX5" fmla="*/ 1692613 w 1692613"/>
                <a:gd name="connsiteY5" fmla="*/ 52940 h 483357"/>
                <a:gd name="connsiteX0" fmla="*/ 0 w 1634247"/>
                <a:gd name="connsiteY0" fmla="*/ 451291 h 482873"/>
                <a:gd name="connsiteX1" fmla="*/ 573932 w 1634247"/>
                <a:gd name="connsiteY1" fmla="*/ 480474 h 482873"/>
                <a:gd name="connsiteX2" fmla="*/ 807396 w 1634247"/>
                <a:gd name="connsiteY2" fmla="*/ 276194 h 482873"/>
                <a:gd name="connsiteX3" fmla="*/ 982494 w 1634247"/>
                <a:gd name="connsiteY3" fmla="*/ 23274 h 482873"/>
                <a:gd name="connsiteX4" fmla="*/ 1566153 w 1634247"/>
                <a:gd name="connsiteY4" fmla="*/ 13546 h 482873"/>
                <a:gd name="connsiteX5" fmla="*/ 1634247 w 1634247"/>
                <a:gd name="connsiteY5" fmla="*/ 42728 h 482873"/>
                <a:gd name="connsiteX0" fmla="*/ 0 w 1566153"/>
                <a:gd name="connsiteY0" fmla="*/ 451291 h 482873"/>
                <a:gd name="connsiteX1" fmla="*/ 573932 w 1566153"/>
                <a:gd name="connsiteY1" fmla="*/ 480474 h 482873"/>
                <a:gd name="connsiteX2" fmla="*/ 807396 w 1566153"/>
                <a:gd name="connsiteY2" fmla="*/ 276194 h 482873"/>
                <a:gd name="connsiteX3" fmla="*/ 982494 w 1566153"/>
                <a:gd name="connsiteY3" fmla="*/ 23274 h 482873"/>
                <a:gd name="connsiteX4" fmla="*/ 1566153 w 1566153"/>
                <a:gd name="connsiteY4" fmla="*/ 13546 h 482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153" h="482873">
                  <a:moveTo>
                    <a:pt x="0" y="451291"/>
                  </a:moveTo>
                  <a:cubicBezTo>
                    <a:pt x="330741" y="392925"/>
                    <a:pt x="400456" y="499929"/>
                    <a:pt x="573932" y="480474"/>
                  </a:cubicBezTo>
                  <a:cubicBezTo>
                    <a:pt x="747408" y="461019"/>
                    <a:pt x="1157591" y="508037"/>
                    <a:pt x="807396" y="276194"/>
                  </a:cubicBezTo>
                  <a:cubicBezTo>
                    <a:pt x="457201" y="44351"/>
                    <a:pt x="856035" y="67049"/>
                    <a:pt x="982494" y="23274"/>
                  </a:cubicBezTo>
                  <a:cubicBezTo>
                    <a:pt x="1108953" y="-20501"/>
                    <a:pt x="1457528" y="10304"/>
                    <a:pt x="1566153" y="13546"/>
                  </a:cubicBezTo>
                </a:path>
              </a:pathLst>
            </a:custGeom>
            <a:noFill/>
            <a:ln w="1079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sp>
          <p:nvSpPr>
            <p:cNvPr id="10" name="Freeform 9" descr="" title=""/>
            <p:cNvSpPr/>
            <p:nvPr/>
          </p:nvSpPr>
          <p:spPr>
            <a:xfrm>
              <a:off x="5688018" y="4058130"/>
              <a:ext cx="887599" cy="765591"/>
            </a:xfrm>
            <a:custGeom>
              <a:avLst/>
              <a:gdLst>
                <a:gd name="connsiteX0" fmla="*/ 642025 w 642025"/>
                <a:gd name="connsiteY0" fmla="*/ 515566 h 515566"/>
                <a:gd name="connsiteX1" fmla="*/ 0 w 642025"/>
                <a:gd name="connsiteY1" fmla="*/ 291830 h 515566"/>
                <a:gd name="connsiteX2" fmla="*/ 68093 w 642025"/>
                <a:gd name="connsiteY2" fmla="*/ 38911 h 515566"/>
                <a:gd name="connsiteX3" fmla="*/ 603115 w 642025"/>
                <a:gd name="connsiteY3" fmla="*/ 0 h 515566"/>
                <a:gd name="connsiteX4" fmla="*/ 642025 w 642025"/>
                <a:gd name="connsiteY4" fmla="*/ 515566 h 515566"/>
                <a:gd name="connsiteX0" fmla="*/ 573932 w 573932"/>
                <a:gd name="connsiteY0" fmla="*/ 515566 h 515566"/>
                <a:gd name="connsiteX1" fmla="*/ 142863 w 573932"/>
                <a:gd name="connsiteY1" fmla="*/ 353007 h 515566"/>
                <a:gd name="connsiteX2" fmla="*/ 0 w 573932"/>
                <a:gd name="connsiteY2" fmla="*/ 38911 h 515566"/>
                <a:gd name="connsiteX3" fmla="*/ 535022 w 573932"/>
                <a:gd name="connsiteY3" fmla="*/ 0 h 515566"/>
                <a:gd name="connsiteX4" fmla="*/ 573932 w 573932"/>
                <a:gd name="connsiteY4" fmla="*/ 515566 h 515566"/>
                <a:gd name="connsiteX0" fmla="*/ 431069 w 431069"/>
                <a:gd name="connsiteY0" fmla="*/ 515566 h 515566"/>
                <a:gd name="connsiteX1" fmla="*/ 0 w 431069"/>
                <a:gd name="connsiteY1" fmla="*/ 353007 h 515566"/>
                <a:gd name="connsiteX2" fmla="*/ 10080 w 431069"/>
                <a:gd name="connsiteY2" fmla="*/ 22226 h 515566"/>
                <a:gd name="connsiteX3" fmla="*/ 392159 w 431069"/>
                <a:gd name="connsiteY3" fmla="*/ 0 h 515566"/>
                <a:gd name="connsiteX4" fmla="*/ 431069 w 431069"/>
                <a:gd name="connsiteY4" fmla="*/ 515566 h 515566"/>
                <a:gd name="connsiteX0" fmla="*/ 431069 w 431069"/>
                <a:gd name="connsiteY0" fmla="*/ 532251 h 532251"/>
                <a:gd name="connsiteX1" fmla="*/ 0 w 431069"/>
                <a:gd name="connsiteY1" fmla="*/ 369692 h 532251"/>
                <a:gd name="connsiteX2" fmla="*/ 10080 w 431069"/>
                <a:gd name="connsiteY2" fmla="*/ 38911 h 532251"/>
                <a:gd name="connsiteX3" fmla="*/ 170656 w 431069"/>
                <a:gd name="connsiteY3" fmla="*/ 0 h 532251"/>
                <a:gd name="connsiteX4" fmla="*/ 431069 w 431069"/>
                <a:gd name="connsiteY4" fmla="*/ 532251 h 532251"/>
                <a:gd name="connsiteX0" fmla="*/ 431069 w 454379"/>
                <a:gd name="connsiteY0" fmla="*/ 532251 h 532251"/>
                <a:gd name="connsiteX1" fmla="*/ 0 w 454379"/>
                <a:gd name="connsiteY1" fmla="*/ 369692 h 532251"/>
                <a:gd name="connsiteX2" fmla="*/ 10080 w 454379"/>
                <a:gd name="connsiteY2" fmla="*/ 38911 h 532251"/>
                <a:gd name="connsiteX3" fmla="*/ 170656 w 454379"/>
                <a:gd name="connsiteY3" fmla="*/ 0 h 532251"/>
                <a:gd name="connsiteX4" fmla="*/ 454379 w 454379"/>
                <a:gd name="connsiteY4" fmla="*/ 142988 h 532251"/>
                <a:gd name="connsiteX5" fmla="*/ 431069 w 454379"/>
                <a:gd name="connsiteY5" fmla="*/ 532251 h 532251"/>
                <a:gd name="connsiteX0" fmla="*/ 431069 w 454379"/>
                <a:gd name="connsiteY0" fmla="*/ 532251 h 532251"/>
                <a:gd name="connsiteX1" fmla="*/ 0 w 454379"/>
                <a:gd name="connsiteY1" fmla="*/ 369692 h 532251"/>
                <a:gd name="connsiteX2" fmla="*/ 10080 w 454379"/>
                <a:gd name="connsiteY2" fmla="*/ 38911 h 532251"/>
                <a:gd name="connsiteX3" fmla="*/ 170656 w 454379"/>
                <a:gd name="connsiteY3" fmla="*/ 0 h 532251"/>
                <a:gd name="connsiteX4" fmla="*/ 454379 w 454379"/>
                <a:gd name="connsiteY4" fmla="*/ 142988 h 532251"/>
                <a:gd name="connsiteX5" fmla="*/ 431069 w 454379"/>
                <a:gd name="connsiteY5" fmla="*/ 532251 h 532251"/>
                <a:gd name="connsiteX0" fmla="*/ 431069 w 454379"/>
                <a:gd name="connsiteY0" fmla="*/ 532251 h 532251"/>
                <a:gd name="connsiteX1" fmla="*/ 0 w 454379"/>
                <a:gd name="connsiteY1" fmla="*/ 369692 h 532251"/>
                <a:gd name="connsiteX2" fmla="*/ 10080 w 454379"/>
                <a:gd name="connsiteY2" fmla="*/ 38911 h 532251"/>
                <a:gd name="connsiteX3" fmla="*/ 170656 w 454379"/>
                <a:gd name="connsiteY3" fmla="*/ 0 h 532251"/>
                <a:gd name="connsiteX4" fmla="*/ 454379 w 454379"/>
                <a:gd name="connsiteY4" fmla="*/ 142988 h 532251"/>
                <a:gd name="connsiteX5" fmla="*/ 431069 w 454379"/>
                <a:gd name="connsiteY5" fmla="*/ 532251 h 532251"/>
                <a:gd name="connsiteX0" fmla="*/ 431069 w 454379"/>
                <a:gd name="connsiteY0" fmla="*/ 532251 h 532251"/>
                <a:gd name="connsiteX1" fmla="*/ 0 w 454379"/>
                <a:gd name="connsiteY1" fmla="*/ 369692 h 532251"/>
                <a:gd name="connsiteX2" fmla="*/ 58836 w 454379"/>
                <a:gd name="connsiteY2" fmla="*/ 165233 h 532251"/>
                <a:gd name="connsiteX3" fmla="*/ 10080 w 454379"/>
                <a:gd name="connsiteY3" fmla="*/ 38911 h 532251"/>
                <a:gd name="connsiteX4" fmla="*/ 170656 w 454379"/>
                <a:gd name="connsiteY4" fmla="*/ 0 h 532251"/>
                <a:gd name="connsiteX5" fmla="*/ 454379 w 454379"/>
                <a:gd name="connsiteY5" fmla="*/ 142988 h 532251"/>
                <a:gd name="connsiteX6" fmla="*/ 431069 w 454379"/>
                <a:gd name="connsiteY6" fmla="*/ 532251 h 532251"/>
                <a:gd name="connsiteX0" fmla="*/ 431069 w 454379"/>
                <a:gd name="connsiteY0" fmla="*/ 532251 h 532251"/>
                <a:gd name="connsiteX1" fmla="*/ 0 w 454379"/>
                <a:gd name="connsiteY1" fmla="*/ 369692 h 532251"/>
                <a:gd name="connsiteX2" fmla="*/ 58836 w 454379"/>
                <a:gd name="connsiteY2" fmla="*/ 165233 h 532251"/>
                <a:gd name="connsiteX3" fmla="*/ 10080 w 454379"/>
                <a:gd name="connsiteY3" fmla="*/ 61157 h 532251"/>
                <a:gd name="connsiteX4" fmla="*/ 170656 w 454379"/>
                <a:gd name="connsiteY4" fmla="*/ 0 h 532251"/>
                <a:gd name="connsiteX5" fmla="*/ 454379 w 454379"/>
                <a:gd name="connsiteY5" fmla="*/ 142988 h 532251"/>
                <a:gd name="connsiteX6" fmla="*/ 431069 w 454379"/>
                <a:gd name="connsiteY6" fmla="*/ 532251 h 532251"/>
                <a:gd name="connsiteX0" fmla="*/ 431069 w 454379"/>
                <a:gd name="connsiteY0" fmla="*/ 498882 h 498882"/>
                <a:gd name="connsiteX1" fmla="*/ 0 w 454379"/>
                <a:gd name="connsiteY1" fmla="*/ 336323 h 498882"/>
                <a:gd name="connsiteX2" fmla="*/ 58836 w 454379"/>
                <a:gd name="connsiteY2" fmla="*/ 131864 h 498882"/>
                <a:gd name="connsiteX3" fmla="*/ 10080 w 454379"/>
                <a:gd name="connsiteY3" fmla="*/ 27788 h 498882"/>
                <a:gd name="connsiteX4" fmla="*/ 144286 w 454379"/>
                <a:gd name="connsiteY4" fmla="*/ 0 h 498882"/>
                <a:gd name="connsiteX5" fmla="*/ 454379 w 454379"/>
                <a:gd name="connsiteY5" fmla="*/ 109619 h 498882"/>
                <a:gd name="connsiteX6" fmla="*/ 431069 w 454379"/>
                <a:gd name="connsiteY6" fmla="*/ 498882 h 498882"/>
                <a:gd name="connsiteX0" fmla="*/ 420989 w 444299"/>
                <a:gd name="connsiteY0" fmla="*/ 498882 h 498882"/>
                <a:gd name="connsiteX1" fmla="*/ 111220 w 444299"/>
                <a:gd name="connsiteY1" fmla="*/ 391939 h 498882"/>
                <a:gd name="connsiteX2" fmla="*/ 48756 w 444299"/>
                <a:gd name="connsiteY2" fmla="*/ 131864 h 498882"/>
                <a:gd name="connsiteX3" fmla="*/ 0 w 444299"/>
                <a:gd name="connsiteY3" fmla="*/ 27788 h 498882"/>
                <a:gd name="connsiteX4" fmla="*/ 134206 w 444299"/>
                <a:gd name="connsiteY4" fmla="*/ 0 h 498882"/>
                <a:gd name="connsiteX5" fmla="*/ 444299 w 444299"/>
                <a:gd name="connsiteY5" fmla="*/ 109619 h 498882"/>
                <a:gd name="connsiteX6" fmla="*/ 420989 w 444299"/>
                <a:gd name="connsiteY6" fmla="*/ 498882 h 498882"/>
                <a:gd name="connsiteX0" fmla="*/ 424972 w 448282"/>
                <a:gd name="connsiteY0" fmla="*/ 498882 h 498882"/>
                <a:gd name="connsiteX1" fmla="*/ 115203 w 448282"/>
                <a:gd name="connsiteY1" fmla="*/ 391939 h 498882"/>
                <a:gd name="connsiteX2" fmla="*/ 0 w 448282"/>
                <a:gd name="connsiteY2" fmla="*/ 131864 h 498882"/>
                <a:gd name="connsiteX3" fmla="*/ 3983 w 448282"/>
                <a:gd name="connsiteY3" fmla="*/ 27788 h 498882"/>
                <a:gd name="connsiteX4" fmla="*/ 138189 w 448282"/>
                <a:gd name="connsiteY4" fmla="*/ 0 h 498882"/>
                <a:gd name="connsiteX5" fmla="*/ 448282 w 448282"/>
                <a:gd name="connsiteY5" fmla="*/ 109619 h 498882"/>
                <a:gd name="connsiteX6" fmla="*/ 424972 w 448282"/>
                <a:gd name="connsiteY6" fmla="*/ 498882 h 498882"/>
                <a:gd name="connsiteX0" fmla="*/ 424972 w 448282"/>
                <a:gd name="connsiteY0" fmla="*/ 498882 h 498882"/>
                <a:gd name="connsiteX1" fmla="*/ 115203 w 448282"/>
                <a:gd name="connsiteY1" fmla="*/ 391939 h 498882"/>
                <a:gd name="connsiteX2" fmla="*/ 0 w 448282"/>
                <a:gd name="connsiteY2" fmla="*/ 131864 h 498882"/>
                <a:gd name="connsiteX3" fmla="*/ 3983 w 448282"/>
                <a:gd name="connsiteY3" fmla="*/ 27788 h 498882"/>
                <a:gd name="connsiteX4" fmla="*/ 138189 w 448282"/>
                <a:gd name="connsiteY4" fmla="*/ 0 h 498882"/>
                <a:gd name="connsiteX5" fmla="*/ 358626 w 448282"/>
                <a:gd name="connsiteY5" fmla="*/ 104057 h 498882"/>
                <a:gd name="connsiteX6" fmla="*/ 448282 w 448282"/>
                <a:gd name="connsiteY6" fmla="*/ 109619 h 498882"/>
                <a:gd name="connsiteX7" fmla="*/ 424972 w 448282"/>
                <a:gd name="connsiteY7" fmla="*/ 498882 h 498882"/>
                <a:gd name="connsiteX0" fmla="*/ 424972 w 448282"/>
                <a:gd name="connsiteY0" fmla="*/ 498882 h 498882"/>
                <a:gd name="connsiteX1" fmla="*/ 115203 w 448282"/>
                <a:gd name="connsiteY1" fmla="*/ 391939 h 498882"/>
                <a:gd name="connsiteX2" fmla="*/ 126575 w 448282"/>
                <a:gd name="connsiteY2" fmla="*/ 320956 h 498882"/>
                <a:gd name="connsiteX3" fmla="*/ 0 w 448282"/>
                <a:gd name="connsiteY3" fmla="*/ 131864 h 498882"/>
                <a:gd name="connsiteX4" fmla="*/ 3983 w 448282"/>
                <a:gd name="connsiteY4" fmla="*/ 27788 h 498882"/>
                <a:gd name="connsiteX5" fmla="*/ 138189 w 448282"/>
                <a:gd name="connsiteY5" fmla="*/ 0 h 498882"/>
                <a:gd name="connsiteX6" fmla="*/ 358626 w 448282"/>
                <a:gd name="connsiteY6" fmla="*/ 104057 h 498882"/>
                <a:gd name="connsiteX7" fmla="*/ 448282 w 448282"/>
                <a:gd name="connsiteY7" fmla="*/ 109619 h 498882"/>
                <a:gd name="connsiteX8" fmla="*/ 424972 w 448282"/>
                <a:gd name="connsiteY8" fmla="*/ 498882 h 498882"/>
                <a:gd name="connsiteX0" fmla="*/ 424972 w 448282"/>
                <a:gd name="connsiteY0" fmla="*/ 498882 h 498882"/>
                <a:gd name="connsiteX1" fmla="*/ 204860 w 448282"/>
                <a:gd name="connsiteY1" fmla="*/ 447555 h 498882"/>
                <a:gd name="connsiteX2" fmla="*/ 126575 w 448282"/>
                <a:gd name="connsiteY2" fmla="*/ 320956 h 498882"/>
                <a:gd name="connsiteX3" fmla="*/ 0 w 448282"/>
                <a:gd name="connsiteY3" fmla="*/ 131864 h 498882"/>
                <a:gd name="connsiteX4" fmla="*/ 3983 w 448282"/>
                <a:gd name="connsiteY4" fmla="*/ 27788 h 498882"/>
                <a:gd name="connsiteX5" fmla="*/ 138189 w 448282"/>
                <a:gd name="connsiteY5" fmla="*/ 0 h 498882"/>
                <a:gd name="connsiteX6" fmla="*/ 358626 w 448282"/>
                <a:gd name="connsiteY6" fmla="*/ 104057 h 498882"/>
                <a:gd name="connsiteX7" fmla="*/ 448282 w 448282"/>
                <a:gd name="connsiteY7" fmla="*/ 109619 h 498882"/>
                <a:gd name="connsiteX8" fmla="*/ 424972 w 448282"/>
                <a:gd name="connsiteY8" fmla="*/ 498882 h 498882"/>
                <a:gd name="connsiteX0" fmla="*/ 424972 w 448282"/>
                <a:gd name="connsiteY0" fmla="*/ 498882 h 498882"/>
                <a:gd name="connsiteX1" fmla="*/ 204860 w 448282"/>
                <a:gd name="connsiteY1" fmla="*/ 447555 h 498882"/>
                <a:gd name="connsiteX2" fmla="*/ 126575 w 448282"/>
                <a:gd name="connsiteY2" fmla="*/ 320956 h 498882"/>
                <a:gd name="connsiteX3" fmla="*/ 0 w 448282"/>
                <a:gd name="connsiteY3" fmla="*/ 131864 h 498882"/>
                <a:gd name="connsiteX4" fmla="*/ 3983 w 448282"/>
                <a:gd name="connsiteY4" fmla="*/ 27788 h 498882"/>
                <a:gd name="connsiteX5" fmla="*/ 138189 w 448282"/>
                <a:gd name="connsiteY5" fmla="*/ 0 h 498882"/>
                <a:gd name="connsiteX6" fmla="*/ 358626 w 448282"/>
                <a:gd name="connsiteY6" fmla="*/ 104057 h 498882"/>
                <a:gd name="connsiteX7" fmla="*/ 448282 w 448282"/>
                <a:gd name="connsiteY7" fmla="*/ 109619 h 498882"/>
                <a:gd name="connsiteX8" fmla="*/ 424972 w 448282"/>
                <a:gd name="connsiteY8" fmla="*/ 498882 h 498882"/>
                <a:gd name="connsiteX0" fmla="*/ 426263 w 449573"/>
                <a:gd name="connsiteY0" fmla="*/ 498882 h 498882"/>
                <a:gd name="connsiteX1" fmla="*/ 206151 w 449573"/>
                <a:gd name="connsiteY1" fmla="*/ 447555 h 498882"/>
                <a:gd name="connsiteX2" fmla="*/ 127866 w 449573"/>
                <a:gd name="connsiteY2" fmla="*/ 320956 h 498882"/>
                <a:gd name="connsiteX3" fmla="*/ 1291 w 449573"/>
                <a:gd name="connsiteY3" fmla="*/ 131864 h 498882"/>
                <a:gd name="connsiteX4" fmla="*/ 0 w 449573"/>
                <a:gd name="connsiteY4" fmla="*/ 66718 h 498882"/>
                <a:gd name="connsiteX5" fmla="*/ 139480 w 449573"/>
                <a:gd name="connsiteY5" fmla="*/ 0 h 498882"/>
                <a:gd name="connsiteX6" fmla="*/ 359917 w 449573"/>
                <a:gd name="connsiteY6" fmla="*/ 104057 h 498882"/>
                <a:gd name="connsiteX7" fmla="*/ 449573 w 449573"/>
                <a:gd name="connsiteY7" fmla="*/ 109619 h 498882"/>
                <a:gd name="connsiteX8" fmla="*/ 426263 w 449573"/>
                <a:gd name="connsiteY8" fmla="*/ 498882 h 498882"/>
                <a:gd name="connsiteX0" fmla="*/ 426263 w 449573"/>
                <a:gd name="connsiteY0" fmla="*/ 437705 h 437705"/>
                <a:gd name="connsiteX1" fmla="*/ 206151 w 449573"/>
                <a:gd name="connsiteY1" fmla="*/ 386378 h 437705"/>
                <a:gd name="connsiteX2" fmla="*/ 127866 w 449573"/>
                <a:gd name="connsiteY2" fmla="*/ 259779 h 437705"/>
                <a:gd name="connsiteX3" fmla="*/ 1291 w 449573"/>
                <a:gd name="connsiteY3" fmla="*/ 70687 h 437705"/>
                <a:gd name="connsiteX4" fmla="*/ 0 w 449573"/>
                <a:gd name="connsiteY4" fmla="*/ 5541 h 437705"/>
                <a:gd name="connsiteX5" fmla="*/ 113111 w 449573"/>
                <a:gd name="connsiteY5" fmla="*/ 0 h 437705"/>
                <a:gd name="connsiteX6" fmla="*/ 359917 w 449573"/>
                <a:gd name="connsiteY6" fmla="*/ 42880 h 437705"/>
                <a:gd name="connsiteX7" fmla="*/ 449573 w 449573"/>
                <a:gd name="connsiteY7" fmla="*/ 48442 h 437705"/>
                <a:gd name="connsiteX8" fmla="*/ 426263 w 449573"/>
                <a:gd name="connsiteY8" fmla="*/ 437705 h 437705"/>
                <a:gd name="connsiteX0" fmla="*/ 426263 w 449573"/>
                <a:gd name="connsiteY0" fmla="*/ 437705 h 437705"/>
                <a:gd name="connsiteX1" fmla="*/ 206151 w 449573"/>
                <a:gd name="connsiteY1" fmla="*/ 386378 h 437705"/>
                <a:gd name="connsiteX2" fmla="*/ 127866 w 449573"/>
                <a:gd name="connsiteY2" fmla="*/ 259779 h 437705"/>
                <a:gd name="connsiteX3" fmla="*/ 1291 w 449573"/>
                <a:gd name="connsiteY3" fmla="*/ 70687 h 437705"/>
                <a:gd name="connsiteX4" fmla="*/ 0 w 449573"/>
                <a:gd name="connsiteY4" fmla="*/ 5541 h 437705"/>
                <a:gd name="connsiteX5" fmla="*/ 113111 w 449573"/>
                <a:gd name="connsiteY5" fmla="*/ 0 h 437705"/>
                <a:gd name="connsiteX6" fmla="*/ 349369 w 449573"/>
                <a:gd name="connsiteY6" fmla="*/ 98496 h 437705"/>
                <a:gd name="connsiteX7" fmla="*/ 449573 w 449573"/>
                <a:gd name="connsiteY7" fmla="*/ 48442 h 437705"/>
                <a:gd name="connsiteX8" fmla="*/ 426263 w 449573"/>
                <a:gd name="connsiteY8" fmla="*/ 437705 h 437705"/>
                <a:gd name="connsiteX0" fmla="*/ 426263 w 481216"/>
                <a:gd name="connsiteY0" fmla="*/ 437705 h 437705"/>
                <a:gd name="connsiteX1" fmla="*/ 206151 w 481216"/>
                <a:gd name="connsiteY1" fmla="*/ 386378 h 437705"/>
                <a:gd name="connsiteX2" fmla="*/ 127866 w 481216"/>
                <a:gd name="connsiteY2" fmla="*/ 259779 h 437705"/>
                <a:gd name="connsiteX3" fmla="*/ 1291 w 481216"/>
                <a:gd name="connsiteY3" fmla="*/ 70687 h 437705"/>
                <a:gd name="connsiteX4" fmla="*/ 0 w 481216"/>
                <a:gd name="connsiteY4" fmla="*/ 5541 h 437705"/>
                <a:gd name="connsiteX5" fmla="*/ 113111 w 481216"/>
                <a:gd name="connsiteY5" fmla="*/ 0 h 437705"/>
                <a:gd name="connsiteX6" fmla="*/ 349369 w 481216"/>
                <a:gd name="connsiteY6" fmla="*/ 98496 h 437705"/>
                <a:gd name="connsiteX7" fmla="*/ 481216 w 481216"/>
                <a:gd name="connsiteY7" fmla="*/ 115180 h 437705"/>
                <a:gd name="connsiteX8" fmla="*/ 426263 w 481216"/>
                <a:gd name="connsiteY8" fmla="*/ 437705 h 437705"/>
                <a:gd name="connsiteX0" fmla="*/ 426263 w 481216"/>
                <a:gd name="connsiteY0" fmla="*/ 437705 h 437705"/>
                <a:gd name="connsiteX1" fmla="*/ 206151 w 481216"/>
                <a:gd name="connsiteY1" fmla="*/ 386378 h 437705"/>
                <a:gd name="connsiteX2" fmla="*/ 127866 w 481216"/>
                <a:gd name="connsiteY2" fmla="*/ 259779 h 437705"/>
                <a:gd name="connsiteX3" fmla="*/ 1291 w 481216"/>
                <a:gd name="connsiteY3" fmla="*/ 70687 h 437705"/>
                <a:gd name="connsiteX4" fmla="*/ 0 w 481216"/>
                <a:gd name="connsiteY4" fmla="*/ 5541 h 437705"/>
                <a:gd name="connsiteX5" fmla="*/ 113111 w 481216"/>
                <a:gd name="connsiteY5" fmla="*/ 0 h 437705"/>
                <a:gd name="connsiteX6" fmla="*/ 349369 w 481216"/>
                <a:gd name="connsiteY6" fmla="*/ 98496 h 437705"/>
                <a:gd name="connsiteX7" fmla="*/ 481216 w 481216"/>
                <a:gd name="connsiteY7" fmla="*/ 115180 h 437705"/>
                <a:gd name="connsiteX8" fmla="*/ 426263 w 481216"/>
                <a:gd name="connsiteY8" fmla="*/ 437705 h 43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216" h="437705">
                  <a:moveTo>
                    <a:pt x="426263" y="437705"/>
                  </a:moveTo>
                  <a:lnTo>
                    <a:pt x="206151" y="386378"/>
                  </a:lnTo>
                  <a:cubicBezTo>
                    <a:pt x="161692" y="321501"/>
                    <a:pt x="147066" y="303125"/>
                    <a:pt x="127866" y="259779"/>
                  </a:cubicBezTo>
                  <a:cubicBezTo>
                    <a:pt x="108666" y="216433"/>
                    <a:pt x="16449" y="117695"/>
                    <a:pt x="1291" y="70687"/>
                  </a:cubicBezTo>
                  <a:cubicBezTo>
                    <a:pt x="861" y="48972"/>
                    <a:pt x="430" y="27256"/>
                    <a:pt x="0" y="5541"/>
                  </a:cubicBezTo>
                  <a:lnTo>
                    <a:pt x="113111" y="0"/>
                  </a:lnTo>
                  <a:cubicBezTo>
                    <a:pt x="166944" y="6223"/>
                    <a:pt x="297687" y="80226"/>
                    <a:pt x="349369" y="98496"/>
                  </a:cubicBezTo>
                  <a:cubicBezTo>
                    <a:pt x="401051" y="116766"/>
                    <a:pt x="422694" y="131871"/>
                    <a:pt x="481216" y="115180"/>
                  </a:cubicBezTo>
                  <a:lnTo>
                    <a:pt x="426263" y="437705"/>
                  </a:lnTo>
                  <a:close/>
                </a:path>
              </a:pathLst>
            </a:custGeom>
            <a:gradFill>
              <a:gsLst>
                <a:gs pos="0">
                  <a:schemeClr val="tx1"/>
                </a:gs>
                <a:gs pos="100000">
                  <a:schemeClr val="bg1">
                    <a:lumMod val="85000"/>
                    <a:alpha val="4100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sp>
          <p:nvSpPr>
            <p:cNvPr id="11" name="Freeform 10" descr="" title=""/>
            <p:cNvSpPr/>
            <p:nvPr/>
          </p:nvSpPr>
          <p:spPr>
            <a:xfrm>
              <a:off x="3945599" y="3604262"/>
              <a:ext cx="2577830" cy="809644"/>
            </a:xfrm>
            <a:custGeom>
              <a:avLst/>
              <a:gdLst>
                <a:gd name="connsiteX0" fmla="*/ 0 w 2577830"/>
                <a:gd name="connsiteY0" fmla="*/ 0 h 982493"/>
                <a:gd name="connsiteX1" fmla="*/ 758758 w 2577830"/>
                <a:gd name="connsiteY1" fmla="*/ 0 h 982493"/>
                <a:gd name="connsiteX2" fmla="*/ 1050587 w 2577830"/>
                <a:gd name="connsiteY2" fmla="*/ 282102 h 982493"/>
                <a:gd name="connsiteX3" fmla="*/ 836579 w 2577830"/>
                <a:gd name="connsiteY3" fmla="*/ 496110 h 982493"/>
                <a:gd name="connsiteX4" fmla="*/ 1011677 w 2577830"/>
                <a:gd name="connsiteY4" fmla="*/ 797668 h 982493"/>
                <a:gd name="connsiteX5" fmla="*/ 1789889 w 2577830"/>
                <a:gd name="connsiteY5" fmla="*/ 982493 h 982493"/>
                <a:gd name="connsiteX6" fmla="*/ 2178996 w 2577830"/>
                <a:gd name="connsiteY6" fmla="*/ 807395 h 982493"/>
                <a:gd name="connsiteX7" fmla="*/ 2577830 w 2577830"/>
                <a:gd name="connsiteY7" fmla="*/ 758757 h 982493"/>
                <a:gd name="connsiteX0" fmla="*/ 0 w 2577830"/>
                <a:gd name="connsiteY0" fmla="*/ 27346 h 1009839"/>
                <a:gd name="connsiteX1" fmla="*/ 758758 w 2577830"/>
                <a:gd name="connsiteY1" fmla="*/ 27346 h 1009839"/>
                <a:gd name="connsiteX2" fmla="*/ 1050587 w 2577830"/>
                <a:gd name="connsiteY2" fmla="*/ 309448 h 1009839"/>
                <a:gd name="connsiteX3" fmla="*/ 836579 w 2577830"/>
                <a:gd name="connsiteY3" fmla="*/ 523456 h 1009839"/>
                <a:gd name="connsiteX4" fmla="*/ 1011677 w 2577830"/>
                <a:gd name="connsiteY4" fmla="*/ 825014 h 1009839"/>
                <a:gd name="connsiteX5" fmla="*/ 1789889 w 2577830"/>
                <a:gd name="connsiteY5" fmla="*/ 1009839 h 1009839"/>
                <a:gd name="connsiteX6" fmla="*/ 2178996 w 2577830"/>
                <a:gd name="connsiteY6" fmla="*/ 834741 h 1009839"/>
                <a:gd name="connsiteX7" fmla="*/ 2577830 w 2577830"/>
                <a:gd name="connsiteY7" fmla="*/ 786103 h 1009839"/>
                <a:gd name="connsiteX0" fmla="*/ 0 w 2577830"/>
                <a:gd name="connsiteY0" fmla="*/ 20897 h 1003390"/>
                <a:gd name="connsiteX1" fmla="*/ 758758 w 2577830"/>
                <a:gd name="connsiteY1" fmla="*/ 20897 h 1003390"/>
                <a:gd name="connsiteX2" fmla="*/ 1050587 w 2577830"/>
                <a:gd name="connsiteY2" fmla="*/ 302999 h 1003390"/>
                <a:gd name="connsiteX3" fmla="*/ 836579 w 2577830"/>
                <a:gd name="connsiteY3" fmla="*/ 517007 h 1003390"/>
                <a:gd name="connsiteX4" fmla="*/ 1011677 w 2577830"/>
                <a:gd name="connsiteY4" fmla="*/ 818565 h 1003390"/>
                <a:gd name="connsiteX5" fmla="*/ 1789889 w 2577830"/>
                <a:gd name="connsiteY5" fmla="*/ 1003390 h 1003390"/>
                <a:gd name="connsiteX6" fmla="*/ 2178996 w 2577830"/>
                <a:gd name="connsiteY6" fmla="*/ 828292 h 1003390"/>
                <a:gd name="connsiteX7" fmla="*/ 2577830 w 2577830"/>
                <a:gd name="connsiteY7" fmla="*/ 779654 h 1003390"/>
                <a:gd name="connsiteX0" fmla="*/ 0 w 2577830"/>
                <a:gd name="connsiteY0" fmla="*/ 1413 h 983906"/>
                <a:gd name="connsiteX1" fmla="*/ 758758 w 2577830"/>
                <a:gd name="connsiteY1" fmla="*/ 1413 h 983906"/>
                <a:gd name="connsiteX2" fmla="*/ 1050587 w 2577830"/>
                <a:gd name="connsiteY2" fmla="*/ 283515 h 983906"/>
                <a:gd name="connsiteX3" fmla="*/ 836579 w 2577830"/>
                <a:gd name="connsiteY3" fmla="*/ 497523 h 983906"/>
                <a:gd name="connsiteX4" fmla="*/ 1011677 w 2577830"/>
                <a:gd name="connsiteY4" fmla="*/ 799081 h 983906"/>
                <a:gd name="connsiteX5" fmla="*/ 1789889 w 2577830"/>
                <a:gd name="connsiteY5" fmla="*/ 983906 h 983906"/>
                <a:gd name="connsiteX6" fmla="*/ 2178996 w 2577830"/>
                <a:gd name="connsiteY6" fmla="*/ 808808 h 983906"/>
                <a:gd name="connsiteX7" fmla="*/ 2577830 w 2577830"/>
                <a:gd name="connsiteY7" fmla="*/ 760170 h 983906"/>
                <a:gd name="connsiteX0" fmla="*/ 0 w 2577830"/>
                <a:gd name="connsiteY0" fmla="*/ 1349 h 983842"/>
                <a:gd name="connsiteX1" fmla="*/ 758758 w 2577830"/>
                <a:gd name="connsiteY1" fmla="*/ 1349 h 983842"/>
                <a:gd name="connsiteX2" fmla="*/ 1050587 w 2577830"/>
                <a:gd name="connsiteY2" fmla="*/ 283451 h 983842"/>
                <a:gd name="connsiteX3" fmla="*/ 836579 w 2577830"/>
                <a:gd name="connsiteY3" fmla="*/ 497459 h 983842"/>
                <a:gd name="connsiteX4" fmla="*/ 1011677 w 2577830"/>
                <a:gd name="connsiteY4" fmla="*/ 799017 h 983842"/>
                <a:gd name="connsiteX5" fmla="*/ 1789889 w 2577830"/>
                <a:gd name="connsiteY5" fmla="*/ 983842 h 983842"/>
                <a:gd name="connsiteX6" fmla="*/ 2178996 w 2577830"/>
                <a:gd name="connsiteY6" fmla="*/ 808744 h 983842"/>
                <a:gd name="connsiteX7" fmla="*/ 2577830 w 2577830"/>
                <a:gd name="connsiteY7" fmla="*/ 760106 h 983842"/>
                <a:gd name="connsiteX0" fmla="*/ 0 w 2577830"/>
                <a:gd name="connsiteY0" fmla="*/ 1349 h 983842"/>
                <a:gd name="connsiteX1" fmla="*/ 758758 w 2577830"/>
                <a:gd name="connsiteY1" fmla="*/ 1349 h 983842"/>
                <a:gd name="connsiteX2" fmla="*/ 1050587 w 2577830"/>
                <a:gd name="connsiteY2" fmla="*/ 283451 h 983842"/>
                <a:gd name="connsiteX3" fmla="*/ 1011677 w 2577830"/>
                <a:gd name="connsiteY3" fmla="*/ 799017 h 983842"/>
                <a:gd name="connsiteX4" fmla="*/ 1789889 w 2577830"/>
                <a:gd name="connsiteY4" fmla="*/ 983842 h 983842"/>
                <a:gd name="connsiteX5" fmla="*/ 2178996 w 2577830"/>
                <a:gd name="connsiteY5" fmla="*/ 808744 h 983842"/>
                <a:gd name="connsiteX6" fmla="*/ 2577830 w 2577830"/>
                <a:gd name="connsiteY6" fmla="*/ 760106 h 983842"/>
                <a:gd name="connsiteX0" fmla="*/ 0 w 2577830"/>
                <a:gd name="connsiteY0" fmla="*/ 2224 h 984717"/>
                <a:gd name="connsiteX1" fmla="*/ 758758 w 2577830"/>
                <a:gd name="connsiteY1" fmla="*/ 2224 h 984717"/>
                <a:gd name="connsiteX2" fmla="*/ 1050587 w 2577830"/>
                <a:gd name="connsiteY2" fmla="*/ 284326 h 984717"/>
                <a:gd name="connsiteX3" fmla="*/ 1011677 w 2577830"/>
                <a:gd name="connsiteY3" fmla="*/ 799892 h 984717"/>
                <a:gd name="connsiteX4" fmla="*/ 1789889 w 2577830"/>
                <a:gd name="connsiteY4" fmla="*/ 984717 h 984717"/>
                <a:gd name="connsiteX5" fmla="*/ 2178996 w 2577830"/>
                <a:gd name="connsiteY5" fmla="*/ 809619 h 984717"/>
                <a:gd name="connsiteX6" fmla="*/ 2577830 w 2577830"/>
                <a:gd name="connsiteY6" fmla="*/ 760981 h 984717"/>
                <a:gd name="connsiteX0" fmla="*/ 0 w 2577830"/>
                <a:gd name="connsiteY0" fmla="*/ 1548 h 984041"/>
                <a:gd name="connsiteX1" fmla="*/ 758758 w 2577830"/>
                <a:gd name="connsiteY1" fmla="*/ 1548 h 984041"/>
                <a:gd name="connsiteX2" fmla="*/ 1050587 w 2577830"/>
                <a:gd name="connsiteY2" fmla="*/ 283650 h 984041"/>
                <a:gd name="connsiteX3" fmla="*/ 778214 w 2577830"/>
                <a:gd name="connsiteY3" fmla="*/ 624119 h 984041"/>
                <a:gd name="connsiteX4" fmla="*/ 1789889 w 2577830"/>
                <a:gd name="connsiteY4" fmla="*/ 984041 h 984041"/>
                <a:gd name="connsiteX5" fmla="*/ 2178996 w 2577830"/>
                <a:gd name="connsiteY5" fmla="*/ 808943 h 984041"/>
                <a:gd name="connsiteX6" fmla="*/ 2577830 w 2577830"/>
                <a:gd name="connsiteY6" fmla="*/ 760305 h 984041"/>
                <a:gd name="connsiteX0" fmla="*/ 0 w 2577830"/>
                <a:gd name="connsiteY0" fmla="*/ 1548 h 984041"/>
                <a:gd name="connsiteX1" fmla="*/ 758758 w 2577830"/>
                <a:gd name="connsiteY1" fmla="*/ 1548 h 984041"/>
                <a:gd name="connsiteX2" fmla="*/ 1050587 w 2577830"/>
                <a:gd name="connsiteY2" fmla="*/ 283650 h 984041"/>
                <a:gd name="connsiteX3" fmla="*/ 778214 w 2577830"/>
                <a:gd name="connsiteY3" fmla="*/ 624119 h 984041"/>
                <a:gd name="connsiteX4" fmla="*/ 1789889 w 2577830"/>
                <a:gd name="connsiteY4" fmla="*/ 984041 h 984041"/>
                <a:gd name="connsiteX5" fmla="*/ 2178996 w 2577830"/>
                <a:gd name="connsiteY5" fmla="*/ 808943 h 984041"/>
                <a:gd name="connsiteX6" fmla="*/ 2577830 w 2577830"/>
                <a:gd name="connsiteY6" fmla="*/ 760305 h 984041"/>
                <a:gd name="connsiteX0" fmla="*/ 0 w 2577830"/>
                <a:gd name="connsiteY0" fmla="*/ 1422 h 983915"/>
                <a:gd name="connsiteX1" fmla="*/ 758758 w 2577830"/>
                <a:gd name="connsiteY1" fmla="*/ 1422 h 983915"/>
                <a:gd name="connsiteX2" fmla="*/ 1050587 w 2577830"/>
                <a:gd name="connsiteY2" fmla="*/ 283524 h 983915"/>
                <a:gd name="connsiteX3" fmla="*/ 778214 w 2577830"/>
                <a:gd name="connsiteY3" fmla="*/ 623993 h 983915"/>
                <a:gd name="connsiteX4" fmla="*/ 1789889 w 2577830"/>
                <a:gd name="connsiteY4" fmla="*/ 983915 h 983915"/>
                <a:gd name="connsiteX5" fmla="*/ 2178996 w 2577830"/>
                <a:gd name="connsiteY5" fmla="*/ 808817 h 983915"/>
                <a:gd name="connsiteX6" fmla="*/ 2577830 w 2577830"/>
                <a:gd name="connsiteY6" fmla="*/ 760179 h 983915"/>
                <a:gd name="connsiteX0" fmla="*/ 0 w 2577830"/>
                <a:gd name="connsiteY0" fmla="*/ 1422 h 808817"/>
                <a:gd name="connsiteX1" fmla="*/ 758758 w 2577830"/>
                <a:gd name="connsiteY1" fmla="*/ 1422 h 808817"/>
                <a:gd name="connsiteX2" fmla="*/ 1050587 w 2577830"/>
                <a:gd name="connsiteY2" fmla="*/ 283524 h 808817"/>
                <a:gd name="connsiteX3" fmla="*/ 778214 w 2577830"/>
                <a:gd name="connsiteY3" fmla="*/ 623993 h 808817"/>
                <a:gd name="connsiteX4" fmla="*/ 1420238 w 2577830"/>
                <a:gd name="connsiteY4" fmla="*/ 779634 h 808817"/>
                <a:gd name="connsiteX5" fmla="*/ 2178996 w 2577830"/>
                <a:gd name="connsiteY5" fmla="*/ 808817 h 808817"/>
                <a:gd name="connsiteX6" fmla="*/ 2577830 w 2577830"/>
                <a:gd name="connsiteY6" fmla="*/ 760179 h 808817"/>
                <a:gd name="connsiteX0" fmla="*/ 0 w 2577830"/>
                <a:gd name="connsiteY0" fmla="*/ 1422 h 808817"/>
                <a:gd name="connsiteX1" fmla="*/ 758758 w 2577830"/>
                <a:gd name="connsiteY1" fmla="*/ 1422 h 808817"/>
                <a:gd name="connsiteX2" fmla="*/ 1050587 w 2577830"/>
                <a:gd name="connsiteY2" fmla="*/ 283524 h 808817"/>
                <a:gd name="connsiteX3" fmla="*/ 778214 w 2577830"/>
                <a:gd name="connsiteY3" fmla="*/ 623993 h 808817"/>
                <a:gd name="connsiteX4" fmla="*/ 1420238 w 2577830"/>
                <a:gd name="connsiteY4" fmla="*/ 779634 h 808817"/>
                <a:gd name="connsiteX5" fmla="*/ 2178996 w 2577830"/>
                <a:gd name="connsiteY5" fmla="*/ 808817 h 808817"/>
                <a:gd name="connsiteX6" fmla="*/ 2577830 w 2577830"/>
                <a:gd name="connsiteY6" fmla="*/ 760179 h 808817"/>
                <a:gd name="connsiteX0" fmla="*/ 0 w 2577830"/>
                <a:gd name="connsiteY0" fmla="*/ 1358 h 813890"/>
                <a:gd name="connsiteX1" fmla="*/ 758758 w 2577830"/>
                <a:gd name="connsiteY1" fmla="*/ 1358 h 813890"/>
                <a:gd name="connsiteX2" fmla="*/ 1050587 w 2577830"/>
                <a:gd name="connsiteY2" fmla="*/ 283460 h 813890"/>
                <a:gd name="connsiteX3" fmla="*/ 690665 w 2577830"/>
                <a:gd name="connsiteY3" fmla="*/ 439103 h 813890"/>
                <a:gd name="connsiteX4" fmla="*/ 1420238 w 2577830"/>
                <a:gd name="connsiteY4" fmla="*/ 779570 h 813890"/>
                <a:gd name="connsiteX5" fmla="*/ 2178996 w 2577830"/>
                <a:gd name="connsiteY5" fmla="*/ 808753 h 813890"/>
                <a:gd name="connsiteX6" fmla="*/ 2577830 w 2577830"/>
                <a:gd name="connsiteY6" fmla="*/ 760115 h 813890"/>
                <a:gd name="connsiteX0" fmla="*/ 0 w 2577830"/>
                <a:gd name="connsiteY0" fmla="*/ 1358 h 808753"/>
                <a:gd name="connsiteX1" fmla="*/ 758758 w 2577830"/>
                <a:gd name="connsiteY1" fmla="*/ 1358 h 808753"/>
                <a:gd name="connsiteX2" fmla="*/ 1050587 w 2577830"/>
                <a:gd name="connsiteY2" fmla="*/ 283460 h 808753"/>
                <a:gd name="connsiteX3" fmla="*/ 690665 w 2577830"/>
                <a:gd name="connsiteY3" fmla="*/ 439103 h 808753"/>
                <a:gd name="connsiteX4" fmla="*/ 1595336 w 2577830"/>
                <a:gd name="connsiteY4" fmla="*/ 526651 h 808753"/>
                <a:gd name="connsiteX5" fmla="*/ 2178996 w 2577830"/>
                <a:gd name="connsiteY5" fmla="*/ 808753 h 808753"/>
                <a:gd name="connsiteX6" fmla="*/ 2577830 w 2577830"/>
                <a:gd name="connsiteY6" fmla="*/ 760115 h 808753"/>
                <a:gd name="connsiteX0" fmla="*/ 0 w 2577830"/>
                <a:gd name="connsiteY0" fmla="*/ 1358 h 809547"/>
                <a:gd name="connsiteX1" fmla="*/ 758758 w 2577830"/>
                <a:gd name="connsiteY1" fmla="*/ 1358 h 809547"/>
                <a:gd name="connsiteX2" fmla="*/ 1050587 w 2577830"/>
                <a:gd name="connsiteY2" fmla="*/ 283460 h 809547"/>
                <a:gd name="connsiteX3" fmla="*/ 690665 w 2577830"/>
                <a:gd name="connsiteY3" fmla="*/ 439103 h 809547"/>
                <a:gd name="connsiteX4" fmla="*/ 1595336 w 2577830"/>
                <a:gd name="connsiteY4" fmla="*/ 526651 h 809547"/>
                <a:gd name="connsiteX5" fmla="*/ 2178996 w 2577830"/>
                <a:gd name="connsiteY5" fmla="*/ 808753 h 809547"/>
                <a:gd name="connsiteX6" fmla="*/ 2577830 w 2577830"/>
                <a:gd name="connsiteY6" fmla="*/ 760115 h 809547"/>
                <a:gd name="connsiteX0" fmla="*/ 0 w 2577830"/>
                <a:gd name="connsiteY0" fmla="*/ 10088 h 818277"/>
                <a:gd name="connsiteX1" fmla="*/ 758758 w 2577830"/>
                <a:gd name="connsiteY1" fmla="*/ 10088 h 818277"/>
                <a:gd name="connsiteX2" fmla="*/ 963038 w 2577830"/>
                <a:gd name="connsiteY2" fmla="*/ 146276 h 818277"/>
                <a:gd name="connsiteX3" fmla="*/ 690665 w 2577830"/>
                <a:gd name="connsiteY3" fmla="*/ 447833 h 818277"/>
                <a:gd name="connsiteX4" fmla="*/ 1595336 w 2577830"/>
                <a:gd name="connsiteY4" fmla="*/ 535381 h 818277"/>
                <a:gd name="connsiteX5" fmla="*/ 2178996 w 2577830"/>
                <a:gd name="connsiteY5" fmla="*/ 817483 h 818277"/>
                <a:gd name="connsiteX6" fmla="*/ 2577830 w 2577830"/>
                <a:gd name="connsiteY6" fmla="*/ 768845 h 818277"/>
                <a:gd name="connsiteX0" fmla="*/ 0 w 2577830"/>
                <a:gd name="connsiteY0" fmla="*/ 10088 h 818277"/>
                <a:gd name="connsiteX1" fmla="*/ 758758 w 2577830"/>
                <a:gd name="connsiteY1" fmla="*/ 10088 h 818277"/>
                <a:gd name="connsiteX2" fmla="*/ 963038 w 2577830"/>
                <a:gd name="connsiteY2" fmla="*/ 146276 h 818277"/>
                <a:gd name="connsiteX3" fmla="*/ 690665 w 2577830"/>
                <a:gd name="connsiteY3" fmla="*/ 447833 h 818277"/>
                <a:gd name="connsiteX4" fmla="*/ 1595336 w 2577830"/>
                <a:gd name="connsiteY4" fmla="*/ 535381 h 818277"/>
                <a:gd name="connsiteX5" fmla="*/ 2178996 w 2577830"/>
                <a:gd name="connsiteY5" fmla="*/ 817483 h 818277"/>
                <a:gd name="connsiteX6" fmla="*/ 2577830 w 2577830"/>
                <a:gd name="connsiteY6" fmla="*/ 768845 h 818277"/>
                <a:gd name="connsiteX0" fmla="*/ 0 w 2577830"/>
                <a:gd name="connsiteY0" fmla="*/ 15132 h 823321"/>
                <a:gd name="connsiteX1" fmla="*/ 758758 w 2577830"/>
                <a:gd name="connsiteY1" fmla="*/ 15132 h 823321"/>
                <a:gd name="connsiteX2" fmla="*/ 1001949 w 2577830"/>
                <a:gd name="connsiteY2" fmla="*/ 219413 h 823321"/>
                <a:gd name="connsiteX3" fmla="*/ 690665 w 2577830"/>
                <a:gd name="connsiteY3" fmla="*/ 452877 h 823321"/>
                <a:gd name="connsiteX4" fmla="*/ 1595336 w 2577830"/>
                <a:gd name="connsiteY4" fmla="*/ 540425 h 823321"/>
                <a:gd name="connsiteX5" fmla="*/ 2178996 w 2577830"/>
                <a:gd name="connsiteY5" fmla="*/ 822527 h 823321"/>
                <a:gd name="connsiteX6" fmla="*/ 2577830 w 2577830"/>
                <a:gd name="connsiteY6" fmla="*/ 773889 h 823321"/>
                <a:gd name="connsiteX0" fmla="*/ 0 w 2577830"/>
                <a:gd name="connsiteY0" fmla="*/ 15132 h 823321"/>
                <a:gd name="connsiteX1" fmla="*/ 535021 w 2577830"/>
                <a:gd name="connsiteY1" fmla="*/ 15132 h 823321"/>
                <a:gd name="connsiteX2" fmla="*/ 1001949 w 2577830"/>
                <a:gd name="connsiteY2" fmla="*/ 219413 h 823321"/>
                <a:gd name="connsiteX3" fmla="*/ 690665 w 2577830"/>
                <a:gd name="connsiteY3" fmla="*/ 452877 h 823321"/>
                <a:gd name="connsiteX4" fmla="*/ 1595336 w 2577830"/>
                <a:gd name="connsiteY4" fmla="*/ 540425 h 823321"/>
                <a:gd name="connsiteX5" fmla="*/ 2178996 w 2577830"/>
                <a:gd name="connsiteY5" fmla="*/ 822527 h 823321"/>
                <a:gd name="connsiteX6" fmla="*/ 2577830 w 2577830"/>
                <a:gd name="connsiteY6" fmla="*/ 773889 h 823321"/>
                <a:gd name="connsiteX0" fmla="*/ 0 w 2577830"/>
                <a:gd name="connsiteY0" fmla="*/ 1018 h 809207"/>
                <a:gd name="connsiteX1" fmla="*/ 535021 w 2577830"/>
                <a:gd name="connsiteY1" fmla="*/ 1018 h 809207"/>
                <a:gd name="connsiteX2" fmla="*/ 1001949 w 2577830"/>
                <a:gd name="connsiteY2" fmla="*/ 205299 h 809207"/>
                <a:gd name="connsiteX3" fmla="*/ 690665 w 2577830"/>
                <a:gd name="connsiteY3" fmla="*/ 438763 h 809207"/>
                <a:gd name="connsiteX4" fmla="*/ 1595336 w 2577830"/>
                <a:gd name="connsiteY4" fmla="*/ 526311 h 809207"/>
                <a:gd name="connsiteX5" fmla="*/ 2178996 w 2577830"/>
                <a:gd name="connsiteY5" fmla="*/ 808413 h 809207"/>
                <a:gd name="connsiteX6" fmla="*/ 2577830 w 2577830"/>
                <a:gd name="connsiteY6" fmla="*/ 759775 h 809207"/>
                <a:gd name="connsiteX0" fmla="*/ 0 w 2577830"/>
                <a:gd name="connsiteY0" fmla="*/ 1107 h 809257"/>
                <a:gd name="connsiteX1" fmla="*/ 535021 w 2577830"/>
                <a:gd name="connsiteY1" fmla="*/ 1107 h 809257"/>
                <a:gd name="connsiteX2" fmla="*/ 1001949 w 2577830"/>
                <a:gd name="connsiteY2" fmla="*/ 205388 h 809257"/>
                <a:gd name="connsiteX3" fmla="*/ 924128 w 2577830"/>
                <a:gd name="connsiteY3" fmla="*/ 516673 h 809257"/>
                <a:gd name="connsiteX4" fmla="*/ 1595336 w 2577830"/>
                <a:gd name="connsiteY4" fmla="*/ 526400 h 809257"/>
                <a:gd name="connsiteX5" fmla="*/ 2178996 w 2577830"/>
                <a:gd name="connsiteY5" fmla="*/ 808502 h 809257"/>
                <a:gd name="connsiteX6" fmla="*/ 2577830 w 2577830"/>
                <a:gd name="connsiteY6" fmla="*/ 759864 h 809257"/>
                <a:gd name="connsiteX0" fmla="*/ 0 w 2577830"/>
                <a:gd name="connsiteY0" fmla="*/ 1107 h 809257"/>
                <a:gd name="connsiteX1" fmla="*/ 535021 w 2577830"/>
                <a:gd name="connsiteY1" fmla="*/ 1107 h 809257"/>
                <a:gd name="connsiteX2" fmla="*/ 1001949 w 2577830"/>
                <a:gd name="connsiteY2" fmla="*/ 205388 h 809257"/>
                <a:gd name="connsiteX3" fmla="*/ 924128 w 2577830"/>
                <a:gd name="connsiteY3" fmla="*/ 516673 h 809257"/>
                <a:gd name="connsiteX4" fmla="*/ 1595336 w 2577830"/>
                <a:gd name="connsiteY4" fmla="*/ 526400 h 809257"/>
                <a:gd name="connsiteX5" fmla="*/ 2178996 w 2577830"/>
                <a:gd name="connsiteY5" fmla="*/ 808502 h 809257"/>
                <a:gd name="connsiteX6" fmla="*/ 2577830 w 2577830"/>
                <a:gd name="connsiteY6" fmla="*/ 759864 h 809257"/>
                <a:gd name="connsiteX0" fmla="*/ 0 w 2577830"/>
                <a:gd name="connsiteY0" fmla="*/ 1494 h 809644"/>
                <a:gd name="connsiteX1" fmla="*/ 535021 w 2577830"/>
                <a:gd name="connsiteY1" fmla="*/ 1494 h 809644"/>
                <a:gd name="connsiteX2" fmla="*/ 1001949 w 2577830"/>
                <a:gd name="connsiteY2" fmla="*/ 205775 h 809644"/>
                <a:gd name="connsiteX3" fmla="*/ 924128 w 2577830"/>
                <a:gd name="connsiteY3" fmla="*/ 517060 h 809644"/>
                <a:gd name="connsiteX4" fmla="*/ 1595336 w 2577830"/>
                <a:gd name="connsiteY4" fmla="*/ 526787 h 809644"/>
                <a:gd name="connsiteX5" fmla="*/ 2178996 w 2577830"/>
                <a:gd name="connsiteY5" fmla="*/ 808889 h 809644"/>
                <a:gd name="connsiteX6" fmla="*/ 2577830 w 2577830"/>
                <a:gd name="connsiteY6" fmla="*/ 760251 h 8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7830" h="809644">
                  <a:moveTo>
                    <a:pt x="0" y="1494"/>
                  </a:moveTo>
                  <a:cubicBezTo>
                    <a:pt x="252919" y="1494"/>
                    <a:pt x="202659" y="16085"/>
                    <a:pt x="535021" y="1494"/>
                  </a:cubicBezTo>
                  <a:cubicBezTo>
                    <a:pt x="867383" y="-13097"/>
                    <a:pt x="1170562" y="80937"/>
                    <a:pt x="1001949" y="205775"/>
                  </a:cubicBezTo>
                  <a:cubicBezTo>
                    <a:pt x="833336" y="330613"/>
                    <a:pt x="620949" y="444102"/>
                    <a:pt x="924128" y="517060"/>
                  </a:cubicBezTo>
                  <a:cubicBezTo>
                    <a:pt x="1227307" y="590018"/>
                    <a:pt x="1386191" y="478149"/>
                    <a:pt x="1595336" y="526787"/>
                  </a:cubicBezTo>
                  <a:cubicBezTo>
                    <a:pt x="1804481" y="575425"/>
                    <a:pt x="2046051" y="825102"/>
                    <a:pt x="2178996" y="808889"/>
                  </a:cubicBezTo>
                  <a:lnTo>
                    <a:pt x="2577830" y="760251"/>
                  </a:lnTo>
                </a:path>
              </a:pathLst>
            </a:custGeom>
            <a:noFill/>
            <a:ln w="1079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sp>
          <p:nvSpPr>
            <p:cNvPr id="12" name="Freeform 11" descr="" title=""/>
            <p:cNvSpPr/>
            <p:nvPr/>
          </p:nvSpPr>
          <p:spPr>
            <a:xfrm>
              <a:off x="4844384" y="5375086"/>
              <a:ext cx="1184209" cy="901778"/>
            </a:xfrm>
            <a:custGeom>
              <a:avLst/>
              <a:gdLst>
                <a:gd name="connsiteX0" fmla="*/ 642025 w 642025"/>
                <a:gd name="connsiteY0" fmla="*/ 515566 h 515566"/>
                <a:gd name="connsiteX1" fmla="*/ 0 w 642025"/>
                <a:gd name="connsiteY1" fmla="*/ 291830 h 515566"/>
                <a:gd name="connsiteX2" fmla="*/ 68093 w 642025"/>
                <a:gd name="connsiteY2" fmla="*/ 38911 h 515566"/>
                <a:gd name="connsiteX3" fmla="*/ 603115 w 642025"/>
                <a:gd name="connsiteY3" fmla="*/ 0 h 515566"/>
                <a:gd name="connsiteX4" fmla="*/ 642025 w 642025"/>
                <a:gd name="connsiteY4" fmla="*/ 515566 h 51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025" h="515566">
                  <a:moveTo>
                    <a:pt x="642025" y="515566"/>
                  </a:moveTo>
                  <a:lnTo>
                    <a:pt x="0" y="291830"/>
                  </a:lnTo>
                  <a:lnTo>
                    <a:pt x="68093" y="38911"/>
                  </a:lnTo>
                  <a:lnTo>
                    <a:pt x="603115" y="0"/>
                  </a:lnTo>
                  <a:lnTo>
                    <a:pt x="642025" y="515566"/>
                  </a:lnTo>
                  <a:close/>
                </a:path>
              </a:pathLst>
            </a:custGeom>
            <a:gradFill>
              <a:gsLst>
                <a:gs pos="0">
                  <a:schemeClr val="tx1"/>
                </a:gs>
                <a:gs pos="100000">
                  <a:schemeClr val="bg1">
                    <a:lumMod val="85000"/>
                    <a:alpha val="41000"/>
                  </a:schemeClr>
                </a:gs>
              </a:gsLst>
              <a:lin ang="13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sp>
          <p:nvSpPr>
            <p:cNvPr id="13" name="Freeform 12" descr="" title=""/>
            <p:cNvSpPr/>
            <p:nvPr/>
          </p:nvSpPr>
          <p:spPr>
            <a:xfrm>
              <a:off x="3910363" y="4523735"/>
              <a:ext cx="1789889" cy="1208995"/>
            </a:xfrm>
            <a:custGeom>
              <a:avLst/>
              <a:gdLst>
                <a:gd name="connsiteX0" fmla="*/ 0 w 2577830"/>
                <a:gd name="connsiteY0" fmla="*/ 0 h 982493"/>
                <a:gd name="connsiteX1" fmla="*/ 758758 w 2577830"/>
                <a:gd name="connsiteY1" fmla="*/ 0 h 982493"/>
                <a:gd name="connsiteX2" fmla="*/ 1050587 w 2577830"/>
                <a:gd name="connsiteY2" fmla="*/ 282102 h 982493"/>
                <a:gd name="connsiteX3" fmla="*/ 836579 w 2577830"/>
                <a:gd name="connsiteY3" fmla="*/ 496110 h 982493"/>
                <a:gd name="connsiteX4" fmla="*/ 1011677 w 2577830"/>
                <a:gd name="connsiteY4" fmla="*/ 797668 h 982493"/>
                <a:gd name="connsiteX5" fmla="*/ 1789889 w 2577830"/>
                <a:gd name="connsiteY5" fmla="*/ 982493 h 982493"/>
                <a:gd name="connsiteX6" fmla="*/ 2178996 w 2577830"/>
                <a:gd name="connsiteY6" fmla="*/ 807395 h 982493"/>
                <a:gd name="connsiteX7" fmla="*/ 2577830 w 2577830"/>
                <a:gd name="connsiteY7" fmla="*/ 758757 h 982493"/>
                <a:gd name="connsiteX0" fmla="*/ 0 w 2577830"/>
                <a:gd name="connsiteY0" fmla="*/ 27346 h 1009839"/>
                <a:gd name="connsiteX1" fmla="*/ 758758 w 2577830"/>
                <a:gd name="connsiteY1" fmla="*/ 27346 h 1009839"/>
                <a:gd name="connsiteX2" fmla="*/ 1050587 w 2577830"/>
                <a:gd name="connsiteY2" fmla="*/ 309448 h 1009839"/>
                <a:gd name="connsiteX3" fmla="*/ 836579 w 2577830"/>
                <a:gd name="connsiteY3" fmla="*/ 523456 h 1009839"/>
                <a:gd name="connsiteX4" fmla="*/ 1011677 w 2577830"/>
                <a:gd name="connsiteY4" fmla="*/ 825014 h 1009839"/>
                <a:gd name="connsiteX5" fmla="*/ 1789889 w 2577830"/>
                <a:gd name="connsiteY5" fmla="*/ 1009839 h 1009839"/>
                <a:gd name="connsiteX6" fmla="*/ 2178996 w 2577830"/>
                <a:gd name="connsiteY6" fmla="*/ 834741 h 1009839"/>
                <a:gd name="connsiteX7" fmla="*/ 2577830 w 2577830"/>
                <a:gd name="connsiteY7" fmla="*/ 786103 h 1009839"/>
                <a:gd name="connsiteX0" fmla="*/ 0 w 2577830"/>
                <a:gd name="connsiteY0" fmla="*/ 20897 h 1003390"/>
                <a:gd name="connsiteX1" fmla="*/ 758758 w 2577830"/>
                <a:gd name="connsiteY1" fmla="*/ 20897 h 1003390"/>
                <a:gd name="connsiteX2" fmla="*/ 1050587 w 2577830"/>
                <a:gd name="connsiteY2" fmla="*/ 302999 h 1003390"/>
                <a:gd name="connsiteX3" fmla="*/ 836579 w 2577830"/>
                <a:gd name="connsiteY3" fmla="*/ 517007 h 1003390"/>
                <a:gd name="connsiteX4" fmla="*/ 1011677 w 2577830"/>
                <a:gd name="connsiteY4" fmla="*/ 818565 h 1003390"/>
                <a:gd name="connsiteX5" fmla="*/ 1789889 w 2577830"/>
                <a:gd name="connsiteY5" fmla="*/ 1003390 h 1003390"/>
                <a:gd name="connsiteX6" fmla="*/ 2178996 w 2577830"/>
                <a:gd name="connsiteY6" fmla="*/ 828292 h 1003390"/>
                <a:gd name="connsiteX7" fmla="*/ 2577830 w 2577830"/>
                <a:gd name="connsiteY7" fmla="*/ 779654 h 1003390"/>
                <a:gd name="connsiteX0" fmla="*/ 0 w 2577830"/>
                <a:gd name="connsiteY0" fmla="*/ 1413 h 983906"/>
                <a:gd name="connsiteX1" fmla="*/ 758758 w 2577830"/>
                <a:gd name="connsiteY1" fmla="*/ 1413 h 983906"/>
                <a:gd name="connsiteX2" fmla="*/ 1050587 w 2577830"/>
                <a:gd name="connsiteY2" fmla="*/ 283515 h 983906"/>
                <a:gd name="connsiteX3" fmla="*/ 836579 w 2577830"/>
                <a:gd name="connsiteY3" fmla="*/ 497523 h 983906"/>
                <a:gd name="connsiteX4" fmla="*/ 1011677 w 2577830"/>
                <a:gd name="connsiteY4" fmla="*/ 799081 h 983906"/>
                <a:gd name="connsiteX5" fmla="*/ 1789889 w 2577830"/>
                <a:gd name="connsiteY5" fmla="*/ 983906 h 983906"/>
                <a:gd name="connsiteX6" fmla="*/ 2178996 w 2577830"/>
                <a:gd name="connsiteY6" fmla="*/ 808808 h 983906"/>
                <a:gd name="connsiteX7" fmla="*/ 2577830 w 2577830"/>
                <a:gd name="connsiteY7" fmla="*/ 760170 h 983906"/>
                <a:gd name="connsiteX0" fmla="*/ 0 w 2577830"/>
                <a:gd name="connsiteY0" fmla="*/ 1349 h 983842"/>
                <a:gd name="connsiteX1" fmla="*/ 758758 w 2577830"/>
                <a:gd name="connsiteY1" fmla="*/ 1349 h 983842"/>
                <a:gd name="connsiteX2" fmla="*/ 1050587 w 2577830"/>
                <a:gd name="connsiteY2" fmla="*/ 283451 h 983842"/>
                <a:gd name="connsiteX3" fmla="*/ 836579 w 2577830"/>
                <a:gd name="connsiteY3" fmla="*/ 497459 h 983842"/>
                <a:gd name="connsiteX4" fmla="*/ 1011677 w 2577830"/>
                <a:gd name="connsiteY4" fmla="*/ 799017 h 983842"/>
                <a:gd name="connsiteX5" fmla="*/ 1789889 w 2577830"/>
                <a:gd name="connsiteY5" fmla="*/ 983842 h 983842"/>
                <a:gd name="connsiteX6" fmla="*/ 2178996 w 2577830"/>
                <a:gd name="connsiteY6" fmla="*/ 808744 h 983842"/>
                <a:gd name="connsiteX7" fmla="*/ 2577830 w 2577830"/>
                <a:gd name="connsiteY7" fmla="*/ 760106 h 983842"/>
                <a:gd name="connsiteX0" fmla="*/ 0 w 2577830"/>
                <a:gd name="connsiteY0" fmla="*/ 1349 h 983842"/>
                <a:gd name="connsiteX1" fmla="*/ 758758 w 2577830"/>
                <a:gd name="connsiteY1" fmla="*/ 1349 h 983842"/>
                <a:gd name="connsiteX2" fmla="*/ 1050587 w 2577830"/>
                <a:gd name="connsiteY2" fmla="*/ 283451 h 983842"/>
                <a:gd name="connsiteX3" fmla="*/ 1011677 w 2577830"/>
                <a:gd name="connsiteY3" fmla="*/ 799017 h 983842"/>
                <a:gd name="connsiteX4" fmla="*/ 1789889 w 2577830"/>
                <a:gd name="connsiteY4" fmla="*/ 983842 h 983842"/>
                <a:gd name="connsiteX5" fmla="*/ 2178996 w 2577830"/>
                <a:gd name="connsiteY5" fmla="*/ 808744 h 983842"/>
                <a:gd name="connsiteX6" fmla="*/ 2577830 w 2577830"/>
                <a:gd name="connsiteY6" fmla="*/ 760106 h 983842"/>
                <a:gd name="connsiteX0" fmla="*/ 0 w 2577830"/>
                <a:gd name="connsiteY0" fmla="*/ 2224 h 984717"/>
                <a:gd name="connsiteX1" fmla="*/ 758758 w 2577830"/>
                <a:gd name="connsiteY1" fmla="*/ 2224 h 984717"/>
                <a:gd name="connsiteX2" fmla="*/ 1050587 w 2577830"/>
                <a:gd name="connsiteY2" fmla="*/ 284326 h 984717"/>
                <a:gd name="connsiteX3" fmla="*/ 1011677 w 2577830"/>
                <a:gd name="connsiteY3" fmla="*/ 799892 h 984717"/>
                <a:gd name="connsiteX4" fmla="*/ 1789889 w 2577830"/>
                <a:gd name="connsiteY4" fmla="*/ 984717 h 984717"/>
                <a:gd name="connsiteX5" fmla="*/ 2178996 w 2577830"/>
                <a:gd name="connsiteY5" fmla="*/ 809619 h 984717"/>
                <a:gd name="connsiteX6" fmla="*/ 2577830 w 2577830"/>
                <a:gd name="connsiteY6" fmla="*/ 760981 h 984717"/>
                <a:gd name="connsiteX0" fmla="*/ 0 w 2577830"/>
                <a:gd name="connsiteY0" fmla="*/ 1548 h 984041"/>
                <a:gd name="connsiteX1" fmla="*/ 758758 w 2577830"/>
                <a:gd name="connsiteY1" fmla="*/ 1548 h 984041"/>
                <a:gd name="connsiteX2" fmla="*/ 1050587 w 2577830"/>
                <a:gd name="connsiteY2" fmla="*/ 283650 h 984041"/>
                <a:gd name="connsiteX3" fmla="*/ 778214 w 2577830"/>
                <a:gd name="connsiteY3" fmla="*/ 624119 h 984041"/>
                <a:gd name="connsiteX4" fmla="*/ 1789889 w 2577830"/>
                <a:gd name="connsiteY4" fmla="*/ 984041 h 984041"/>
                <a:gd name="connsiteX5" fmla="*/ 2178996 w 2577830"/>
                <a:gd name="connsiteY5" fmla="*/ 808943 h 984041"/>
                <a:gd name="connsiteX6" fmla="*/ 2577830 w 2577830"/>
                <a:gd name="connsiteY6" fmla="*/ 760305 h 984041"/>
                <a:gd name="connsiteX0" fmla="*/ 0 w 2577830"/>
                <a:gd name="connsiteY0" fmla="*/ 1548 h 984041"/>
                <a:gd name="connsiteX1" fmla="*/ 758758 w 2577830"/>
                <a:gd name="connsiteY1" fmla="*/ 1548 h 984041"/>
                <a:gd name="connsiteX2" fmla="*/ 1050587 w 2577830"/>
                <a:gd name="connsiteY2" fmla="*/ 283650 h 984041"/>
                <a:gd name="connsiteX3" fmla="*/ 778214 w 2577830"/>
                <a:gd name="connsiteY3" fmla="*/ 624119 h 984041"/>
                <a:gd name="connsiteX4" fmla="*/ 1789889 w 2577830"/>
                <a:gd name="connsiteY4" fmla="*/ 984041 h 984041"/>
                <a:gd name="connsiteX5" fmla="*/ 2178996 w 2577830"/>
                <a:gd name="connsiteY5" fmla="*/ 808943 h 984041"/>
                <a:gd name="connsiteX6" fmla="*/ 2577830 w 2577830"/>
                <a:gd name="connsiteY6" fmla="*/ 760305 h 984041"/>
                <a:gd name="connsiteX0" fmla="*/ 0 w 2577830"/>
                <a:gd name="connsiteY0" fmla="*/ 1422 h 983915"/>
                <a:gd name="connsiteX1" fmla="*/ 758758 w 2577830"/>
                <a:gd name="connsiteY1" fmla="*/ 1422 h 983915"/>
                <a:gd name="connsiteX2" fmla="*/ 1050587 w 2577830"/>
                <a:gd name="connsiteY2" fmla="*/ 283524 h 983915"/>
                <a:gd name="connsiteX3" fmla="*/ 778214 w 2577830"/>
                <a:gd name="connsiteY3" fmla="*/ 623993 h 983915"/>
                <a:gd name="connsiteX4" fmla="*/ 1789889 w 2577830"/>
                <a:gd name="connsiteY4" fmla="*/ 983915 h 983915"/>
                <a:gd name="connsiteX5" fmla="*/ 2178996 w 2577830"/>
                <a:gd name="connsiteY5" fmla="*/ 808817 h 983915"/>
                <a:gd name="connsiteX6" fmla="*/ 2577830 w 2577830"/>
                <a:gd name="connsiteY6" fmla="*/ 760179 h 983915"/>
                <a:gd name="connsiteX0" fmla="*/ 0 w 2577830"/>
                <a:gd name="connsiteY0" fmla="*/ 1422 h 808817"/>
                <a:gd name="connsiteX1" fmla="*/ 758758 w 2577830"/>
                <a:gd name="connsiteY1" fmla="*/ 1422 h 808817"/>
                <a:gd name="connsiteX2" fmla="*/ 1050587 w 2577830"/>
                <a:gd name="connsiteY2" fmla="*/ 283524 h 808817"/>
                <a:gd name="connsiteX3" fmla="*/ 778214 w 2577830"/>
                <a:gd name="connsiteY3" fmla="*/ 623993 h 808817"/>
                <a:gd name="connsiteX4" fmla="*/ 1420238 w 2577830"/>
                <a:gd name="connsiteY4" fmla="*/ 779634 h 808817"/>
                <a:gd name="connsiteX5" fmla="*/ 2178996 w 2577830"/>
                <a:gd name="connsiteY5" fmla="*/ 808817 h 808817"/>
                <a:gd name="connsiteX6" fmla="*/ 2577830 w 2577830"/>
                <a:gd name="connsiteY6" fmla="*/ 760179 h 808817"/>
                <a:gd name="connsiteX0" fmla="*/ 0 w 2577830"/>
                <a:gd name="connsiteY0" fmla="*/ 1422 h 808817"/>
                <a:gd name="connsiteX1" fmla="*/ 758758 w 2577830"/>
                <a:gd name="connsiteY1" fmla="*/ 1422 h 808817"/>
                <a:gd name="connsiteX2" fmla="*/ 1050587 w 2577830"/>
                <a:gd name="connsiteY2" fmla="*/ 283524 h 808817"/>
                <a:gd name="connsiteX3" fmla="*/ 778214 w 2577830"/>
                <a:gd name="connsiteY3" fmla="*/ 623993 h 808817"/>
                <a:gd name="connsiteX4" fmla="*/ 1420238 w 2577830"/>
                <a:gd name="connsiteY4" fmla="*/ 779634 h 808817"/>
                <a:gd name="connsiteX5" fmla="*/ 2178996 w 2577830"/>
                <a:gd name="connsiteY5" fmla="*/ 808817 h 808817"/>
                <a:gd name="connsiteX6" fmla="*/ 2577830 w 2577830"/>
                <a:gd name="connsiteY6" fmla="*/ 760179 h 808817"/>
                <a:gd name="connsiteX0" fmla="*/ 0 w 2577830"/>
                <a:gd name="connsiteY0" fmla="*/ 1358 h 813890"/>
                <a:gd name="connsiteX1" fmla="*/ 758758 w 2577830"/>
                <a:gd name="connsiteY1" fmla="*/ 1358 h 813890"/>
                <a:gd name="connsiteX2" fmla="*/ 1050587 w 2577830"/>
                <a:gd name="connsiteY2" fmla="*/ 283460 h 813890"/>
                <a:gd name="connsiteX3" fmla="*/ 690665 w 2577830"/>
                <a:gd name="connsiteY3" fmla="*/ 439103 h 813890"/>
                <a:gd name="connsiteX4" fmla="*/ 1420238 w 2577830"/>
                <a:gd name="connsiteY4" fmla="*/ 779570 h 813890"/>
                <a:gd name="connsiteX5" fmla="*/ 2178996 w 2577830"/>
                <a:gd name="connsiteY5" fmla="*/ 808753 h 813890"/>
                <a:gd name="connsiteX6" fmla="*/ 2577830 w 2577830"/>
                <a:gd name="connsiteY6" fmla="*/ 760115 h 813890"/>
                <a:gd name="connsiteX0" fmla="*/ 0 w 2577830"/>
                <a:gd name="connsiteY0" fmla="*/ 1358 h 808753"/>
                <a:gd name="connsiteX1" fmla="*/ 758758 w 2577830"/>
                <a:gd name="connsiteY1" fmla="*/ 1358 h 808753"/>
                <a:gd name="connsiteX2" fmla="*/ 1050587 w 2577830"/>
                <a:gd name="connsiteY2" fmla="*/ 283460 h 808753"/>
                <a:gd name="connsiteX3" fmla="*/ 690665 w 2577830"/>
                <a:gd name="connsiteY3" fmla="*/ 439103 h 808753"/>
                <a:gd name="connsiteX4" fmla="*/ 1595336 w 2577830"/>
                <a:gd name="connsiteY4" fmla="*/ 526651 h 808753"/>
                <a:gd name="connsiteX5" fmla="*/ 2178996 w 2577830"/>
                <a:gd name="connsiteY5" fmla="*/ 808753 h 808753"/>
                <a:gd name="connsiteX6" fmla="*/ 2577830 w 2577830"/>
                <a:gd name="connsiteY6" fmla="*/ 760115 h 808753"/>
                <a:gd name="connsiteX0" fmla="*/ 0 w 2577830"/>
                <a:gd name="connsiteY0" fmla="*/ 1358 h 809547"/>
                <a:gd name="connsiteX1" fmla="*/ 758758 w 2577830"/>
                <a:gd name="connsiteY1" fmla="*/ 1358 h 809547"/>
                <a:gd name="connsiteX2" fmla="*/ 1050587 w 2577830"/>
                <a:gd name="connsiteY2" fmla="*/ 283460 h 809547"/>
                <a:gd name="connsiteX3" fmla="*/ 690665 w 2577830"/>
                <a:gd name="connsiteY3" fmla="*/ 439103 h 809547"/>
                <a:gd name="connsiteX4" fmla="*/ 1595336 w 2577830"/>
                <a:gd name="connsiteY4" fmla="*/ 526651 h 809547"/>
                <a:gd name="connsiteX5" fmla="*/ 2178996 w 2577830"/>
                <a:gd name="connsiteY5" fmla="*/ 808753 h 809547"/>
                <a:gd name="connsiteX6" fmla="*/ 2577830 w 2577830"/>
                <a:gd name="connsiteY6" fmla="*/ 760115 h 809547"/>
                <a:gd name="connsiteX0" fmla="*/ 0 w 2577830"/>
                <a:gd name="connsiteY0" fmla="*/ 10088 h 818277"/>
                <a:gd name="connsiteX1" fmla="*/ 758758 w 2577830"/>
                <a:gd name="connsiteY1" fmla="*/ 10088 h 818277"/>
                <a:gd name="connsiteX2" fmla="*/ 963038 w 2577830"/>
                <a:gd name="connsiteY2" fmla="*/ 146276 h 818277"/>
                <a:gd name="connsiteX3" fmla="*/ 690665 w 2577830"/>
                <a:gd name="connsiteY3" fmla="*/ 447833 h 818277"/>
                <a:gd name="connsiteX4" fmla="*/ 1595336 w 2577830"/>
                <a:gd name="connsiteY4" fmla="*/ 535381 h 818277"/>
                <a:gd name="connsiteX5" fmla="*/ 2178996 w 2577830"/>
                <a:gd name="connsiteY5" fmla="*/ 817483 h 818277"/>
                <a:gd name="connsiteX6" fmla="*/ 2577830 w 2577830"/>
                <a:gd name="connsiteY6" fmla="*/ 768845 h 818277"/>
                <a:gd name="connsiteX0" fmla="*/ 0 w 2577830"/>
                <a:gd name="connsiteY0" fmla="*/ 10088 h 818277"/>
                <a:gd name="connsiteX1" fmla="*/ 758758 w 2577830"/>
                <a:gd name="connsiteY1" fmla="*/ 10088 h 818277"/>
                <a:gd name="connsiteX2" fmla="*/ 963038 w 2577830"/>
                <a:gd name="connsiteY2" fmla="*/ 146276 h 818277"/>
                <a:gd name="connsiteX3" fmla="*/ 690665 w 2577830"/>
                <a:gd name="connsiteY3" fmla="*/ 447833 h 818277"/>
                <a:gd name="connsiteX4" fmla="*/ 1595336 w 2577830"/>
                <a:gd name="connsiteY4" fmla="*/ 535381 h 818277"/>
                <a:gd name="connsiteX5" fmla="*/ 2178996 w 2577830"/>
                <a:gd name="connsiteY5" fmla="*/ 817483 h 818277"/>
                <a:gd name="connsiteX6" fmla="*/ 2577830 w 2577830"/>
                <a:gd name="connsiteY6" fmla="*/ 768845 h 818277"/>
                <a:gd name="connsiteX0" fmla="*/ 0 w 2577830"/>
                <a:gd name="connsiteY0" fmla="*/ 15132 h 823321"/>
                <a:gd name="connsiteX1" fmla="*/ 758758 w 2577830"/>
                <a:gd name="connsiteY1" fmla="*/ 15132 h 823321"/>
                <a:gd name="connsiteX2" fmla="*/ 1001949 w 2577830"/>
                <a:gd name="connsiteY2" fmla="*/ 219413 h 823321"/>
                <a:gd name="connsiteX3" fmla="*/ 690665 w 2577830"/>
                <a:gd name="connsiteY3" fmla="*/ 452877 h 823321"/>
                <a:gd name="connsiteX4" fmla="*/ 1595336 w 2577830"/>
                <a:gd name="connsiteY4" fmla="*/ 540425 h 823321"/>
                <a:gd name="connsiteX5" fmla="*/ 2178996 w 2577830"/>
                <a:gd name="connsiteY5" fmla="*/ 822527 h 823321"/>
                <a:gd name="connsiteX6" fmla="*/ 2577830 w 2577830"/>
                <a:gd name="connsiteY6" fmla="*/ 773889 h 823321"/>
                <a:gd name="connsiteX0" fmla="*/ 0 w 2577830"/>
                <a:gd name="connsiteY0" fmla="*/ 15132 h 823321"/>
                <a:gd name="connsiteX1" fmla="*/ 535021 w 2577830"/>
                <a:gd name="connsiteY1" fmla="*/ 15132 h 823321"/>
                <a:gd name="connsiteX2" fmla="*/ 1001949 w 2577830"/>
                <a:gd name="connsiteY2" fmla="*/ 219413 h 823321"/>
                <a:gd name="connsiteX3" fmla="*/ 690665 w 2577830"/>
                <a:gd name="connsiteY3" fmla="*/ 452877 h 823321"/>
                <a:gd name="connsiteX4" fmla="*/ 1595336 w 2577830"/>
                <a:gd name="connsiteY4" fmla="*/ 540425 h 823321"/>
                <a:gd name="connsiteX5" fmla="*/ 2178996 w 2577830"/>
                <a:gd name="connsiteY5" fmla="*/ 822527 h 823321"/>
                <a:gd name="connsiteX6" fmla="*/ 2577830 w 2577830"/>
                <a:gd name="connsiteY6" fmla="*/ 773889 h 823321"/>
                <a:gd name="connsiteX0" fmla="*/ 0 w 2577830"/>
                <a:gd name="connsiteY0" fmla="*/ 1018 h 809207"/>
                <a:gd name="connsiteX1" fmla="*/ 535021 w 2577830"/>
                <a:gd name="connsiteY1" fmla="*/ 1018 h 809207"/>
                <a:gd name="connsiteX2" fmla="*/ 1001949 w 2577830"/>
                <a:gd name="connsiteY2" fmla="*/ 205299 h 809207"/>
                <a:gd name="connsiteX3" fmla="*/ 690665 w 2577830"/>
                <a:gd name="connsiteY3" fmla="*/ 438763 h 809207"/>
                <a:gd name="connsiteX4" fmla="*/ 1595336 w 2577830"/>
                <a:gd name="connsiteY4" fmla="*/ 526311 h 809207"/>
                <a:gd name="connsiteX5" fmla="*/ 2178996 w 2577830"/>
                <a:gd name="connsiteY5" fmla="*/ 808413 h 809207"/>
                <a:gd name="connsiteX6" fmla="*/ 2577830 w 2577830"/>
                <a:gd name="connsiteY6" fmla="*/ 759775 h 809207"/>
                <a:gd name="connsiteX0" fmla="*/ 0 w 2577830"/>
                <a:gd name="connsiteY0" fmla="*/ 1107 h 809257"/>
                <a:gd name="connsiteX1" fmla="*/ 535021 w 2577830"/>
                <a:gd name="connsiteY1" fmla="*/ 1107 h 809257"/>
                <a:gd name="connsiteX2" fmla="*/ 1001949 w 2577830"/>
                <a:gd name="connsiteY2" fmla="*/ 205388 h 809257"/>
                <a:gd name="connsiteX3" fmla="*/ 924128 w 2577830"/>
                <a:gd name="connsiteY3" fmla="*/ 516673 h 809257"/>
                <a:gd name="connsiteX4" fmla="*/ 1595336 w 2577830"/>
                <a:gd name="connsiteY4" fmla="*/ 526400 h 809257"/>
                <a:gd name="connsiteX5" fmla="*/ 2178996 w 2577830"/>
                <a:gd name="connsiteY5" fmla="*/ 808502 h 809257"/>
                <a:gd name="connsiteX6" fmla="*/ 2577830 w 2577830"/>
                <a:gd name="connsiteY6" fmla="*/ 759864 h 809257"/>
                <a:gd name="connsiteX0" fmla="*/ 0 w 2577830"/>
                <a:gd name="connsiteY0" fmla="*/ 1107 h 809257"/>
                <a:gd name="connsiteX1" fmla="*/ 535021 w 2577830"/>
                <a:gd name="connsiteY1" fmla="*/ 1107 h 809257"/>
                <a:gd name="connsiteX2" fmla="*/ 1001949 w 2577830"/>
                <a:gd name="connsiteY2" fmla="*/ 205388 h 809257"/>
                <a:gd name="connsiteX3" fmla="*/ 924128 w 2577830"/>
                <a:gd name="connsiteY3" fmla="*/ 516673 h 809257"/>
                <a:gd name="connsiteX4" fmla="*/ 1595336 w 2577830"/>
                <a:gd name="connsiteY4" fmla="*/ 526400 h 809257"/>
                <a:gd name="connsiteX5" fmla="*/ 2178996 w 2577830"/>
                <a:gd name="connsiteY5" fmla="*/ 808502 h 809257"/>
                <a:gd name="connsiteX6" fmla="*/ 2577830 w 2577830"/>
                <a:gd name="connsiteY6" fmla="*/ 759864 h 809257"/>
                <a:gd name="connsiteX0" fmla="*/ 0 w 2577830"/>
                <a:gd name="connsiteY0" fmla="*/ 1494 h 809644"/>
                <a:gd name="connsiteX1" fmla="*/ 535021 w 2577830"/>
                <a:gd name="connsiteY1" fmla="*/ 1494 h 809644"/>
                <a:gd name="connsiteX2" fmla="*/ 1001949 w 2577830"/>
                <a:gd name="connsiteY2" fmla="*/ 205775 h 809644"/>
                <a:gd name="connsiteX3" fmla="*/ 924128 w 2577830"/>
                <a:gd name="connsiteY3" fmla="*/ 517060 h 809644"/>
                <a:gd name="connsiteX4" fmla="*/ 1595336 w 2577830"/>
                <a:gd name="connsiteY4" fmla="*/ 526787 h 809644"/>
                <a:gd name="connsiteX5" fmla="*/ 2178996 w 2577830"/>
                <a:gd name="connsiteY5" fmla="*/ 808889 h 809644"/>
                <a:gd name="connsiteX6" fmla="*/ 2577830 w 2577830"/>
                <a:gd name="connsiteY6" fmla="*/ 760251 h 809644"/>
                <a:gd name="connsiteX0" fmla="*/ 0 w 2577830"/>
                <a:gd name="connsiteY0" fmla="*/ 88285 h 896435"/>
                <a:gd name="connsiteX1" fmla="*/ 1128409 w 2577830"/>
                <a:gd name="connsiteY1" fmla="*/ 736 h 896435"/>
                <a:gd name="connsiteX2" fmla="*/ 1001949 w 2577830"/>
                <a:gd name="connsiteY2" fmla="*/ 292566 h 896435"/>
                <a:gd name="connsiteX3" fmla="*/ 924128 w 2577830"/>
                <a:gd name="connsiteY3" fmla="*/ 603851 h 896435"/>
                <a:gd name="connsiteX4" fmla="*/ 1595336 w 2577830"/>
                <a:gd name="connsiteY4" fmla="*/ 613578 h 896435"/>
                <a:gd name="connsiteX5" fmla="*/ 2178996 w 2577830"/>
                <a:gd name="connsiteY5" fmla="*/ 895680 h 896435"/>
                <a:gd name="connsiteX6" fmla="*/ 2577830 w 2577830"/>
                <a:gd name="connsiteY6" fmla="*/ 847042 h 896435"/>
                <a:gd name="connsiteX0" fmla="*/ 0 w 2577830"/>
                <a:gd name="connsiteY0" fmla="*/ 91811 h 899961"/>
                <a:gd name="connsiteX1" fmla="*/ 1128409 w 2577830"/>
                <a:gd name="connsiteY1" fmla="*/ 4262 h 899961"/>
                <a:gd name="connsiteX2" fmla="*/ 1381328 w 2577830"/>
                <a:gd name="connsiteY2" fmla="*/ 257182 h 899961"/>
                <a:gd name="connsiteX3" fmla="*/ 924128 w 2577830"/>
                <a:gd name="connsiteY3" fmla="*/ 607377 h 899961"/>
                <a:gd name="connsiteX4" fmla="*/ 1595336 w 2577830"/>
                <a:gd name="connsiteY4" fmla="*/ 617104 h 899961"/>
                <a:gd name="connsiteX5" fmla="*/ 2178996 w 2577830"/>
                <a:gd name="connsiteY5" fmla="*/ 899206 h 899961"/>
                <a:gd name="connsiteX6" fmla="*/ 2577830 w 2577830"/>
                <a:gd name="connsiteY6" fmla="*/ 850568 h 899961"/>
                <a:gd name="connsiteX0" fmla="*/ 0 w 1896894"/>
                <a:gd name="connsiteY0" fmla="*/ 0 h 1061069"/>
                <a:gd name="connsiteX1" fmla="*/ 447473 w 1896894"/>
                <a:gd name="connsiteY1" fmla="*/ 165370 h 1061069"/>
                <a:gd name="connsiteX2" fmla="*/ 700392 w 1896894"/>
                <a:gd name="connsiteY2" fmla="*/ 418290 h 1061069"/>
                <a:gd name="connsiteX3" fmla="*/ 243192 w 1896894"/>
                <a:gd name="connsiteY3" fmla="*/ 768485 h 1061069"/>
                <a:gd name="connsiteX4" fmla="*/ 914400 w 1896894"/>
                <a:gd name="connsiteY4" fmla="*/ 778212 h 1061069"/>
                <a:gd name="connsiteX5" fmla="*/ 1498060 w 1896894"/>
                <a:gd name="connsiteY5" fmla="*/ 1060314 h 1061069"/>
                <a:gd name="connsiteX6" fmla="*/ 1896894 w 1896894"/>
                <a:gd name="connsiteY6" fmla="*/ 1011676 h 1061069"/>
                <a:gd name="connsiteX0" fmla="*/ 0 w 1896894"/>
                <a:gd name="connsiteY0" fmla="*/ 3 h 1061072"/>
                <a:gd name="connsiteX1" fmla="*/ 797669 w 1896894"/>
                <a:gd name="connsiteY1" fmla="*/ 68096 h 1061072"/>
                <a:gd name="connsiteX2" fmla="*/ 700392 w 1896894"/>
                <a:gd name="connsiteY2" fmla="*/ 418293 h 1061072"/>
                <a:gd name="connsiteX3" fmla="*/ 243192 w 1896894"/>
                <a:gd name="connsiteY3" fmla="*/ 768488 h 1061072"/>
                <a:gd name="connsiteX4" fmla="*/ 914400 w 1896894"/>
                <a:gd name="connsiteY4" fmla="*/ 778215 h 1061072"/>
                <a:gd name="connsiteX5" fmla="*/ 1498060 w 1896894"/>
                <a:gd name="connsiteY5" fmla="*/ 1060317 h 1061072"/>
                <a:gd name="connsiteX6" fmla="*/ 1896894 w 1896894"/>
                <a:gd name="connsiteY6" fmla="*/ 1011679 h 1061072"/>
                <a:gd name="connsiteX0" fmla="*/ 0 w 1896894"/>
                <a:gd name="connsiteY0" fmla="*/ 0 h 1061069"/>
                <a:gd name="connsiteX1" fmla="*/ 797669 w 1896894"/>
                <a:gd name="connsiteY1" fmla="*/ 68093 h 1061069"/>
                <a:gd name="connsiteX2" fmla="*/ 700392 w 1896894"/>
                <a:gd name="connsiteY2" fmla="*/ 418290 h 1061069"/>
                <a:gd name="connsiteX3" fmla="*/ 243192 w 1896894"/>
                <a:gd name="connsiteY3" fmla="*/ 768485 h 1061069"/>
                <a:gd name="connsiteX4" fmla="*/ 914400 w 1896894"/>
                <a:gd name="connsiteY4" fmla="*/ 778212 h 1061069"/>
                <a:gd name="connsiteX5" fmla="*/ 1498060 w 1896894"/>
                <a:gd name="connsiteY5" fmla="*/ 1060314 h 1061069"/>
                <a:gd name="connsiteX6" fmla="*/ 1896894 w 1896894"/>
                <a:gd name="connsiteY6" fmla="*/ 1011676 h 1061069"/>
                <a:gd name="connsiteX0" fmla="*/ 0 w 1896894"/>
                <a:gd name="connsiteY0" fmla="*/ 0 h 1061069"/>
                <a:gd name="connsiteX1" fmla="*/ 797669 w 1896894"/>
                <a:gd name="connsiteY1" fmla="*/ 68093 h 1061069"/>
                <a:gd name="connsiteX2" fmla="*/ 739302 w 1896894"/>
                <a:gd name="connsiteY2" fmla="*/ 340469 h 1061069"/>
                <a:gd name="connsiteX3" fmla="*/ 243192 w 1896894"/>
                <a:gd name="connsiteY3" fmla="*/ 768485 h 1061069"/>
                <a:gd name="connsiteX4" fmla="*/ 914400 w 1896894"/>
                <a:gd name="connsiteY4" fmla="*/ 778212 h 1061069"/>
                <a:gd name="connsiteX5" fmla="*/ 1498060 w 1896894"/>
                <a:gd name="connsiteY5" fmla="*/ 1060314 h 1061069"/>
                <a:gd name="connsiteX6" fmla="*/ 1896894 w 1896894"/>
                <a:gd name="connsiteY6" fmla="*/ 1011676 h 1061069"/>
                <a:gd name="connsiteX0" fmla="*/ 0 w 1896894"/>
                <a:gd name="connsiteY0" fmla="*/ 0 h 1061069"/>
                <a:gd name="connsiteX1" fmla="*/ 797669 w 1896894"/>
                <a:gd name="connsiteY1" fmla="*/ 68093 h 1061069"/>
                <a:gd name="connsiteX2" fmla="*/ 739302 w 1896894"/>
                <a:gd name="connsiteY2" fmla="*/ 340469 h 1061069"/>
                <a:gd name="connsiteX3" fmla="*/ 243192 w 1896894"/>
                <a:gd name="connsiteY3" fmla="*/ 768485 h 1061069"/>
                <a:gd name="connsiteX4" fmla="*/ 914400 w 1896894"/>
                <a:gd name="connsiteY4" fmla="*/ 778212 h 1061069"/>
                <a:gd name="connsiteX5" fmla="*/ 1498060 w 1896894"/>
                <a:gd name="connsiteY5" fmla="*/ 1060314 h 1061069"/>
                <a:gd name="connsiteX6" fmla="*/ 1896894 w 1896894"/>
                <a:gd name="connsiteY6" fmla="*/ 1011676 h 1061069"/>
                <a:gd name="connsiteX0" fmla="*/ 0 w 1896894"/>
                <a:gd name="connsiteY0" fmla="*/ 0 h 1061069"/>
                <a:gd name="connsiteX1" fmla="*/ 797669 w 1896894"/>
                <a:gd name="connsiteY1" fmla="*/ 68093 h 1061069"/>
                <a:gd name="connsiteX2" fmla="*/ 739302 w 1896894"/>
                <a:gd name="connsiteY2" fmla="*/ 340469 h 1061069"/>
                <a:gd name="connsiteX3" fmla="*/ 243192 w 1896894"/>
                <a:gd name="connsiteY3" fmla="*/ 768485 h 1061069"/>
                <a:gd name="connsiteX4" fmla="*/ 914400 w 1896894"/>
                <a:gd name="connsiteY4" fmla="*/ 778212 h 1061069"/>
                <a:gd name="connsiteX5" fmla="*/ 1498060 w 1896894"/>
                <a:gd name="connsiteY5" fmla="*/ 1060314 h 1061069"/>
                <a:gd name="connsiteX6" fmla="*/ 1896894 w 1896894"/>
                <a:gd name="connsiteY6" fmla="*/ 1011676 h 1061069"/>
                <a:gd name="connsiteX0" fmla="*/ 0 w 1896894"/>
                <a:gd name="connsiteY0" fmla="*/ 0 h 1061192"/>
                <a:gd name="connsiteX1" fmla="*/ 797669 w 1896894"/>
                <a:gd name="connsiteY1" fmla="*/ 68093 h 1061192"/>
                <a:gd name="connsiteX2" fmla="*/ 739302 w 1896894"/>
                <a:gd name="connsiteY2" fmla="*/ 340469 h 1061192"/>
                <a:gd name="connsiteX3" fmla="*/ 525294 w 1896894"/>
                <a:gd name="connsiteY3" fmla="*/ 544749 h 1061192"/>
                <a:gd name="connsiteX4" fmla="*/ 914400 w 1896894"/>
                <a:gd name="connsiteY4" fmla="*/ 778212 h 1061192"/>
                <a:gd name="connsiteX5" fmla="*/ 1498060 w 1896894"/>
                <a:gd name="connsiteY5" fmla="*/ 1060314 h 1061192"/>
                <a:gd name="connsiteX6" fmla="*/ 1896894 w 1896894"/>
                <a:gd name="connsiteY6" fmla="*/ 1011676 h 1061192"/>
                <a:gd name="connsiteX0" fmla="*/ 0 w 1896894"/>
                <a:gd name="connsiteY0" fmla="*/ 0 h 1061192"/>
                <a:gd name="connsiteX1" fmla="*/ 797669 w 1896894"/>
                <a:gd name="connsiteY1" fmla="*/ 68093 h 1061192"/>
                <a:gd name="connsiteX2" fmla="*/ 739302 w 1896894"/>
                <a:gd name="connsiteY2" fmla="*/ 340469 h 1061192"/>
                <a:gd name="connsiteX3" fmla="*/ 525294 w 1896894"/>
                <a:gd name="connsiteY3" fmla="*/ 544749 h 1061192"/>
                <a:gd name="connsiteX4" fmla="*/ 914400 w 1896894"/>
                <a:gd name="connsiteY4" fmla="*/ 778212 h 1061192"/>
                <a:gd name="connsiteX5" fmla="*/ 1498060 w 1896894"/>
                <a:gd name="connsiteY5" fmla="*/ 1060314 h 1061192"/>
                <a:gd name="connsiteX6" fmla="*/ 1896894 w 1896894"/>
                <a:gd name="connsiteY6" fmla="*/ 1011676 h 1061192"/>
                <a:gd name="connsiteX0" fmla="*/ 0 w 1896894"/>
                <a:gd name="connsiteY0" fmla="*/ 0 h 1061192"/>
                <a:gd name="connsiteX1" fmla="*/ 797669 w 1896894"/>
                <a:gd name="connsiteY1" fmla="*/ 68093 h 1061192"/>
                <a:gd name="connsiteX2" fmla="*/ 739302 w 1896894"/>
                <a:gd name="connsiteY2" fmla="*/ 340469 h 1061192"/>
                <a:gd name="connsiteX3" fmla="*/ 525294 w 1896894"/>
                <a:gd name="connsiteY3" fmla="*/ 544749 h 1061192"/>
                <a:gd name="connsiteX4" fmla="*/ 914400 w 1896894"/>
                <a:gd name="connsiteY4" fmla="*/ 778212 h 1061192"/>
                <a:gd name="connsiteX5" fmla="*/ 1498060 w 1896894"/>
                <a:gd name="connsiteY5" fmla="*/ 1060314 h 1061192"/>
                <a:gd name="connsiteX6" fmla="*/ 1896894 w 1896894"/>
                <a:gd name="connsiteY6" fmla="*/ 1011676 h 1061192"/>
                <a:gd name="connsiteX0" fmla="*/ 0 w 1896894"/>
                <a:gd name="connsiteY0" fmla="*/ 0 h 1078985"/>
                <a:gd name="connsiteX1" fmla="*/ 797669 w 1896894"/>
                <a:gd name="connsiteY1" fmla="*/ 68093 h 1078985"/>
                <a:gd name="connsiteX2" fmla="*/ 739302 w 1896894"/>
                <a:gd name="connsiteY2" fmla="*/ 340469 h 1078985"/>
                <a:gd name="connsiteX3" fmla="*/ 525294 w 1896894"/>
                <a:gd name="connsiteY3" fmla="*/ 544749 h 1078985"/>
                <a:gd name="connsiteX4" fmla="*/ 1167319 w 1896894"/>
                <a:gd name="connsiteY4" fmla="*/ 671208 h 1078985"/>
                <a:gd name="connsiteX5" fmla="*/ 1498060 w 1896894"/>
                <a:gd name="connsiteY5" fmla="*/ 1060314 h 1078985"/>
                <a:gd name="connsiteX6" fmla="*/ 1896894 w 1896894"/>
                <a:gd name="connsiteY6" fmla="*/ 1011676 h 1078985"/>
                <a:gd name="connsiteX0" fmla="*/ 0 w 1906621"/>
                <a:gd name="connsiteY0" fmla="*/ 0 h 1189539"/>
                <a:gd name="connsiteX1" fmla="*/ 797669 w 1906621"/>
                <a:gd name="connsiteY1" fmla="*/ 68093 h 1189539"/>
                <a:gd name="connsiteX2" fmla="*/ 739302 w 1906621"/>
                <a:gd name="connsiteY2" fmla="*/ 340469 h 1189539"/>
                <a:gd name="connsiteX3" fmla="*/ 525294 w 1906621"/>
                <a:gd name="connsiteY3" fmla="*/ 544749 h 1189539"/>
                <a:gd name="connsiteX4" fmla="*/ 1167319 w 1906621"/>
                <a:gd name="connsiteY4" fmla="*/ 671208 h 1189539"/>
                <a:gd name="connsiteX5" fmla="*/ 1498060 w 1906621"/>
                <a:gd name="connsiteY5" fmla="*/ 1060314 h 1189539"/>
                <a:gd name="connsiteX6" fmla="*/ 1906621 w 1906621"/>
                <a:gd name="connsiteY6" fmla="*/ 1186774 h 1189539"/>
                <a:gd name="connsiteX0" fmla="*/ 0 w 1887166"/>
                <a:gd name="connsiteY0" fmla="*/ 0 h 1218722"/>
                <a:gd name="connsiteX1" fmla="*/ 778214 w 1887166"/>
                <a:gd name="connsiteY1" fmla="*/ 97276 h 1218722"/>
                <a:gd name="connsiteX2" fmla="*/ 719847 w 1887166"/>
                <a:gd name="connsiteY2" fmla="*/ 369652 h 1218722"/>
                <a:gd name="connsiteX3" fmla="*/ 505839 w 1887166"/>
                <a:gd name="connsiteY3" fmla="*/ 573932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31133 w 1887166"/>
                <a:gd name="connsiteY1" fmla="*/ 136186 h 1218722"/>
                <a:gd name="connsiteX2" fmla="*/ 719847 w 1887166"/>
                <a:gd name="connsiteY2" fmla="*/ 369652 h 1218722"/>
                <a:gd name="connsiteX3" fmla="*/ 505839 w 1887166"/>
                <a:gd name="connsiteY3" fmla="*/ 573932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31133 w 1887166"/>
                <a:gd name="connsiteY1" fmla="*/ 136186 h 1218722"/>
                <a:gd name="connsiteX2" fmla="*/ 719847 w 1887166"/>
                <a:gd name="connsiteY2" fmla="*/ 369652 h 1218722"/>
                <a:gd name="connsiteX3" fmla="*/ 505839 w 1887166"/>
                <a:gd name="connsiteY3" fmla="*/ 573932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31133 w 1887166"/>
                <a:gd name="connsiteY1" fmla="*/ 136186 h 1218722"/>
                <a:gd name="connsiteX2" fmla="*/ 719847 w 1887166"/>
                <a:gd name="connsiteY2" fmla="*/ 369652 h 1218722"/>
                <a:gd name="connsiteX3" fmla="*/ 505839 w 1887166"/>
                <a:gd name="connsiteY3" fmla="*/ 573932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31133 w 1887166"/>
                <a:gd name="connsiteY1" fmla="*/ 136186 h 1218722"/>
                <a:gd name="connsiteX2" fmla="*/ 846307 w 1887166"/>
                <a:gd name="connsiteY2" fmla="*/ 291830 h 1218722"/>
                <a:gd name="connsiteX3" fmla="*/ 505839 w 1887166"/>
                <a:gd name="connsiteY3" fmla="*/ 573932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31133 w 1887166"/>
                <a:gd name="connsiteY1" fmla="*/ 136186 h 1218722"/>
                <a:gd name="connsiteX2" fmla="*/ 846307 w 1887166"/>
                <a:gd name="connsiteY2" fmla="*/ 291830 h 1218722"/>
                <a:gd name="connsiteX3" fmla="*/ 603116 w 1887166"/>
                <a:gd name="connsiteY3" fmla="*/ 525293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31133 w 1887166"/>
                <a:gd name="connsiteY1" fmla="*/ 136186 h 1218722"/>
                <a:gd name="connsiteX2" fmla="*/ 846307 w 1887166"/>
                <a:gd name="connsiteY2" fmla="*/ 291830 h 1218722"/>
                <a:gd name="connsiteX3" fmla="*/ 603116 w 1887166"/>
                <a:gd name="connsiteY3" fmla="*/ 525293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31133 w 1887166"/>
                <a:gd name="connsiteY1" fmla="*/ 136186 h 1218722"/>
                <a:gd name="connsiteX2" fmla="*/ 846307 w 1887166"/>
                <a:gd name="connsiteY2" fmla="*/ 291830 h 1218722"/>
                <a:gd name="connsiteX3" fmla="*/ 603116 w 1887166"/>
                <a:gd name="connsiteY3" fmla="*/ 525293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40861 w 1887166"/>
                <a:gd name="connsiteY1" fmla="*/ 116731 h 1218722"/>
                <a:gd name="connsiteX2" fmla="*/ 846307 w 1887166"/>
                <a:gd name="connsiteY2" fmla="*/ 291830 h 1218722"/>
                <a:gd name="connsiteX3" fmla="*/ 603116 w 1887166"/>
                <a:gd name="connsiteY3" fmla="*/ 525293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40861 w 1887166"/>
                <a:gd name="connsiteY1" fmla="*/ 116731 h 1218722"/>
                <a:gd name="connsiteX2" fmla="*/ 846307 w 1887166"/>
                <a:gd name="connsiteY2" fmla="*/ 291830 h 1218722"/>
                <a:gd name="connsiteX3" fmla="*/ 603116 w 1887166"/>
                <a:gd name="connsiteY3" fmla="*/ 525293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40861 w 1887166"/>
                <a:gd name="connsiteY1" fmla="*/ 116731 h 1218722"/>
                <a:gd name="connsiteX2" fmla="*/ 846307 w 1887166"/>
                <a:gd name="connsiteY2" fmla="*/ 291830 h 1218722"/>
                <a:gd name="connsiteX3" fmla="*/ 603116 w 1887166"/>
                <a:gd name="connsiteY3" fmla="*/ 525293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48255"/>
                <a:gd name="connsiteY0" fmla="*/ 0 h 1218722"/>
                <a:gd name="connsiteX1" fmla="*/ 1001950 w 1848255"/>
                <a:gd name="connsiteY1" fmla="*/ 116731 h 1218722"/>
                <a:gd name="connsiteX2" fmla="*/ 807396 w 1848255"/>
                <a:gd name="connsiteY2" fmla="*/ 291830 h 1218722"/>
                <a:gd name="connsiteX3" fmla="*/ 564205 w 1848255"/>
                <a:gd name="connsiteY3" fmla="*/ 525293 h 1218722"/>
                <a:gd name="connsiteX4" fmla="*/ 1108953 w 1848255"/>
                <a:gd name="connsiteY4" fmla="*/ 700391 h 1218722"/>
                <a:gd name="connsiteX5" fmla="*/ 1439694 w 1848255"/>
                <a:gd name="connsiteY5" fmla="*/ 1089497 h 1218722"/>
                <a:gd name="connsiteX6" fmla="*/ 1848255 w 1848255"/>
                <a:gd name="connsiteY6" fmla="*/ 1215957 h 1218722"/>
                <a:gd name="connsiteX0" fmla="*/ 0 w 1848255"/>
                <a:gd name="connsiteY0" fmla="*/ 0 h 1218722"/>
                <a:gd name="connsiteX1" fmla="*/ 1001950 w 1848255"/>
                <a:gd name="connsiteY1" fmla="*/ 116731 h 1218722"/>
                <a:gd name="connsiteX2" fmla="*/ 807396 w 1848255"/>
                <a:gd name="connsiteY2" fmla="*/ 291830 h 1218722"/>
                <a:gd name="connsiteX3" fmla="*/ 564205 w 1848255"/>
                <a:gd name="connsiteY3" fmla="*/ 525293 h 1218722"/>
                <a:gd name="connsiteX4" fmla="*/ 1108953 w 1848255"/>
                <a:gd name="connsiteY4" fmla="*/ 700391 h 1218722"/>
                <a:gd name="connsiteX5" fmla="*/ 1439694 w 1848255"/>
                <a:gd name="connsiteY5" fmla="*/ 1089497 h 1218722"/>
                <a:gd name="connsiteX6" fmla="*/ 1848255 w 1848255"/>
                <a:gd name="connsiteY6" fmla="*/ 1215957 h 1218722"/>
                <a:gd name="connsiteX0" fmla="*/ 0 w 1789889"/>
                <a:gd name="connsiteY0" fmla="*/ 0 h 1208995"/>
                <a:gd name="connsiteX1" fmla="*/ 943584 w 1789889"/>
                <a:gd name="connsiteY1" fmla="*/ 107004 h 1208995"/>
                <a:gd name="connsiteX2" fmla="*/ 749030 w 1789889"/>
                <a:gd name="connsiteY2" fmla="*/ 282103 h 1208995"/>
                <a:gd name="connsiteX3" fmla="*/ 505839 w 1789889"/>
                <a:gd name="connsiteY3" fmla="*/ 515566 h 1208995"/>
                <a:gd name="connsiteX4" fmla="*/ 1050587 w 1789889"/>
                <a:gd name="connsiteY4" fmla="*/ 690664 h 1208995"/>
                <a:gd name="connsiteX5" fmla="*/ 1381328 w 1789889"/>
                <a:gd name="connsiteY5" fmla="*/ 1079770 h 1208995"/>
                <a:gd name="connsiteX6" fmla="*/ 1789889 w 1789889"/>
                <a:gd name="connsiteY6" fmla="*/ 1206230 h 1208995"/>
                <a:gd name="connsiteX0" fmla="*/ 0 w 1789889"/>
                <a:gd name="connsiteY0" fmla="*/ 0 h 1208995"/>
                <a:gd name="connsiteX1" fmla="*/ 943584 w 1789889"/>
                <a:gd name="connsiteY1" fmla="*/ 107004 h 1208995"/>
                <a:gd name="connsiteX2" fmla="*/ 749030 w 1789889"/>
                <a:gd name="connsiteY2" fmla="*/ 282103 h 1208995"/>
                <a:gd name="connsiteX3" fmla="*/ 505839 w 1789889"/>
                <a:gd name="connsiteY3" fmla="*/ 515566 h 1208995"/>
                <a:gd name="connsiteX4" fmla="*/ 1050587 w 1789889"/>
                <a:gd name="connsiteY4" fmla="*/ 690664 h 1208995"/>
                <a:gd name="connsiteX5" fmla="*/ 1381328 w 1789889"/>
                <a:gd name="connsiteY5" fmla="*/ 1079770 h 1208995"/>
                <a:gd name="connsiteX6" fmla="*/ 1789889 w 1789889"/>
                <a:gd name="connsiteY6" fmla="*/ 1206230 h 120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889" h="1208995">
                  <a:moveTo>
                    <a:pt x="0" y="0"/>
                  </a:moveTo>
                  <a:cubicBezTo>
                    <a:pt x="418289" y="77821"/>
                    <a:pt x="818746" y="59987"/>
                    <a:pt x="943584" y="107004"/>
                  </a:cubicBezTo>
                  <a:cubicBezTo>
                    <a:pt x="1068422" y="154021"/>
                    <a:pt x="1104089" y="301558"/>
                    <a:pt x="749030" y="282103"/>
                  </a:cubicBezTo>
                  <a:cubicBezTo>
                    <a:pt x="393971" y="262648"/>
                    <a:pt x="154022" y="389107"/>
                    <a:pt x="505839" y="515566"/>
                  </a:cubicBezTo>
                  <a:cubicBezTo>
                    <a:pt x="857656" y="642025"/>
                    <a:pt x="904672" y="596630"/>
                    <a:pt x="1050587" y="690664"/>
                  </a:cubicBezTo>
                  <a:cubicBezTo>
                    <a:pt x="1196502" y="784698"/>
                    <a:pt x="1258111" y="993842"/>
                    <a:pt x="1381328" y="1079770"/>
                  </a:cubicBezTo>
                  <a:cubicBezTo>
                    <a:pt x="1504545" y="1165698"/>
                    <a:pt x="1656944" y="1222443"/>
                    <a:pt x="1789889" y="1206230"/>
                  </a:cubicBezTo>
                </a:path>
              </a:pathLst>
            </a:custGeom>
            <a:noFill/>
            <a:ln w="1079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14" name="Picture 13" descr="" tit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916" y="2199017"/>
              <a:ext cx="1605453" cy="2485210"/>
            </a:xfrm>
            <a:prstGeom prst="rect">
              <a:avLst/>
            </a:prstGeom>
          </p:spPr>
        </p:pic>
        <p:pic>
          <p:nvPicPr>
            <p:cNvPr id="15" name="Picture 14"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063" y="1274946"/>
              <a:ext cx="776251" cy="776251"/>
            </a:xfrm>
            <a:prstGeom prst="rect">
              <a:avLst/>
            </a:prstGeom>
          </p:spPr>
        </p:pic>
        <p:pic>
          <p:nvPicPr>
            <p:cNvPr id="16" name="Picture 15" descr=""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1130" y="3622043"/>
              <a:ext cx="1429693" cy="361329"/>
            </a:xfrm>
            <a:prstGeom prst="rect">
              <a:avLst/>
            </a:prstGeom>
          </p:spPr>
        </p:pic>
        <p:pic>
          <p:nvPicPr>
            <p:cNvPr id="17" name="Picture 16" descr="" titl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8422" y="5741967"/>
              <a:ext cx="1848255" cy="156391"/>
            </a:xfrm>
            <a:prstGeom prst="rect">
              <a:avLst/>
            </a:prstGeom>
          </p:spPr>
        </p:pic>
        <p:sp>
          <p:nvSpPr>
            <p:cNvPr id="18" name="Freeform 17" descr="" title=""/>
            <p:cNvSpPr/>
            <p:nvPr/>
          </p:nvSpPr>
          <p:spPr>
            <a:xfrm>
              <a:off x="3943499" y="3592689"/>
              <a:ext cx="2577830" cy="809644"/>
            </a:xfrm>
            <a:custGeom>
              <a:avLst/>
              <a:gdLst>
                <a:gd name="connsiteX0" fmla="*/ 0 w 2577830"/>
                <a:gd name="connsiteY0" fmla="*/ 0 h 982493"/>
                <a:gd name="connsiteX1" fmla="*/ 758758 w 2577830"/>
                <a:gd name="connsiteY1" fmla="*/ 0 h 982493"/>
                <a:gd name="connsiteX2" fmla="*/ 1050587 w 2577830"/>
                <a:gd name="connsiteY2" fmla="*/ 282102 h 982493"/>
                <a:gd name="connsiteX3" fmla="*/ 836579 w 2577830"/>
                <a:gd name="connsiteY3" fmla="*/ 496110 h 982493"/>
                <a:gd name="connsiteX4" fmla="*/ 1011677 w 2577830"/>
                <a:gd name="connsiteY4" fmla="*/ 797668 h 982493"/>
                <a:gd name="connsiteX5" fmla="*/ 1789889 w 2577830"/>
                <a:gd name="connsiteY5" fmla="*/ 982493 h 982493"/>
                <a:gd name="connsiteX6" fmla="*/ 2178996 w 2577830"/>
                <a:gd name="connsiteY6" fmla="*/ 807395 h 982493"/>
                <a:gd name="connsiteX7" fmla="*/ 2577830 w 2577830"/>
                <a:gd name="connsiteY7" fmla="*/ 758757 h 982493"/>
                <a:gd name="connsiteX0" fmla="*/ 0 w 2577830"/>
                <a:gd name="connsiteY0" fmla="*/ 27346 h 1009839"/>
                <a:gd name="connsiteX1" fmla="*/ 758758 w 2577830"/>
                <a:gd name="connsiteY1" fmla="*/ 27346 h 1009839"/>
                <a:gd name="connsiteX2" fmla="*/ 1050587 w 2577830"/>
                <a:gd name="connsiteY2" fmla="*/ 309448 h 1009839"/>
                <a:gd name="connsiteX3" fmla="*/ 836579 w 2577830"/>
                <a:gd name="connsiteY3" fmla="*/ 523456 h 1009839"/>
                <a:gd name="connsiteX4" fmla="*/ 1011677 w 2577830"/>
                <a:gd name="connsiteY4" fmla="*/ 825014 h 1009839"/>
                <a:gd name="connsiteX5" fmla="*/ 1789889 w 2577830"/>
                <a:gd name="connsiteY5" fmla="*/ 1009839 h 1009839"/>
                <a:gd name="connsiteX6" fmla="*/ 2178996 w 2577830"/>
                <a:gd name="connsiteY6" fmla="*/ 834741 h 1009839"/>
                <a:gd name="connsiteX7" fmla="*/ 2577830 w 2577830"/>
                <a:gd name="connsiteY7" fmla="*/ 786103 h 1009839"/>
                <a:gd name="connsiteX0" fmla="*/ 0 w 2577830"/>
                <a:gd name="connsiteY0" fmla="*/ 20897 h 1003390"/>
                <a:gd name="connsiteX1" fmla="*/ 758758 w 2577830"/>
                <a:gd name="connsiteY1" fmla="*/ 20897 h 1003390"/>
                <a:gd name="connsiteX2" fmla="*/ 1050587 w 2577830"/>
                <a:gd name="connsiteY2" fmla="*/ 302999 h 1003390"/>
                <a:gd name="connsiteX3" fmla="*/ 836579 w 2577830"/>
                <a:gd name="connsiteY3" fmla="*/ 517007 h 1003390"/>
                <a:gd name="connsiteX4" fmla="*/ 1011677 w 2577830"/>
                <a:gd name="connsiteY4" fmla="*/ 818565 h 1003390"/>
                <a:gd name="connsiteX5" fmla="*/ 1789889 w 2577830"/>
                <a:gd name="connsiteY5" fmla="*/ 1003390 h 1003390"/>
                <a:gd name="connsiteX6" fmla="*/ 2178996 w 2577830"/>
                <a:gd name="connsiteY6" fmla="*/ 828292 h 1003390"/>
                <a:gd name="connsiteX7" fmla="*/ 2577830 w 2577830"/>
                <a:gd name="connsiteY7" fmla="*/ 779654 h 1003390"/>
                <a:gd name="connsiteX0" fmla="*/ 0 w 2577830"/>
                <a:gd name="connsiteY0" fmla="*/ 1413 h 983906"/>
                <a:gd name="connsiteX1" fmla="*/ 758758 w 2577830"/>
                <a:gd name="connsiteY1" fmla="*/ 1413 h 983906"/>
                <a:gd name="connsiteX2" fmla="*/ 1050587 w 2577830"/>
                <a:gd name="connsiteY2" fmla="*/ 283515 h 983906"/>
                <a:gd name="connsiteX3" fmla="*/ 836579 w 2577830"/>
                <a:gd name="connsiteY3" fmla="*/ 497523 h 983906"/>
                <a:gd name="connsiteX4" fmla="*/ 1011677 w 2577830"/>
                <a:gd name="connsiteY4" fmla="*/ 799081 h 983906"/>
                <a:gd name="connsiteX5" fmla="*/ 1789889 w 2577830"/>
                <a:gd name="connsiteY5" fmla="*/ 983906 h 983906"/>
                <a:gd name="connsiteX6" fmla="*/ 2178996 w 2577830"/>
                <a:gd name="connsiteY6" fmla="*/ 808808 h 983906"/>
                <a:gd name="connsiteX7" fmla="*/ 2577830 w 2577830"/>
                <a:gd name="connsiteY7" fmla="*/ 760170 h 983906"/>
                <a:gd name="connsiteX0" fmla="*/ 0 w 2577830"/>
                <a:gd name="connsiteY0" fmla="*/ 1349 h 983842"/>
                <a:gd name="connsiteX1" fmla="*/ 758758 w 2577830"/>
                <a:gd name="connsiteY1" fmla="*/ 1349 h 983842"/>
                <a:gd name="connsiteX2" fmla="*/ 1050587 w 2577830"/>
                <a:gd name="connsiteY2" fmla="*/ 283451 h 983842"/>
                <a:gd name="connsiteX3" fmla="*/ 836579 w 2577830"/>
                <a:gd name="connsiteY3" fmla="*/ 497459 h 983842"/>
                <a:gd name="connsiteX4" fmla="*/ 1011677 w 2577830"/>
                <a:gd name="connsiteY4" fmla="*/ 799017 h 983842"/>
                <a:gd name="connsiteX5" fmla="*/ 1789889 w 2577830"/>
                <a:gd name="connsiteY5" fmla="*/ 983842 h 983842"/>
                <a:gd name="connsiteX6" fmla="*/ 2178996 w 2577830"/>
                <a:gd name="connsiteY6" fmla="*/ 808744 h 983842"/>
                <a:gd name="connsiteX7" fmla="*/ 2577830 w 2577830"/>
                <a:gd name="connsiteY7" fmla="*/ 760106 h 983842"/>
                <a:gd name="connsiteX0" fmla="*/ 0 w 2577830"/>
                <a:gd name="connsiteY0" fmla="*/ 1349 h 983842"/>
                <a:gd name="connsiteX1" fmla="*/ 758758 w 2577830"/>
                <a:gd name="connsiteY1" fmla="*/ 1349 h 983842"/>
                <a:gd name="connsiteX2" fmla="*/ 1050587 w 2577830"/>
                <a:gd name="connsiteY2" fmla="*/ 283451 h 983842"/>
                <a:gd name="connsiteX3" fmla="*/ 1011677 w 2577830"/>
                <a:gd name="connsiteY3" fmla="*/ 799017 h 983842"/>
                <a:gd name="connsiteX4" fmla="*/ 1789889 w 2577830"/>
                <a:gd name="connsiteY4" fmla="*/ 983842 h 983842"/>
                <a:gd name="connsiteX5" fmla="*/ 2178996 w 2577830"/>
                <a:gd name="connsiteY5" fmla="*/ 808744 h 983842"/>
                <a:gd name="connsiteX6" fmla="*/ 2577830 w 2577830"/>
                <a:gd name="connsiteY6" fmla="*/ 760106 h 983842"/>
                <a:gd name="connsiteX0" fmla="*/ 0 w 2577830"/>
                <a:gd name="connsiteY0" fmla="*/ 2224 h 984717"/>
                <a:gd name="connsiteX1" fmla="*/ 758758 w 2577830"/>
                <a:gd name="connsiteY1" fmla="*/ 2224 h 984717"/>
                <a:gd name="connsiteX2" fmla="*/ 1050587 w 2577830"/>
                <a:gd name="connsiteY2" fmla="*/ 284326 h 984717"/>
                <a:gd name="connsiteX3" fmla="*/ 1011677 w 2577830"/>
                <a:gd name="connsiteY3" fmla="*/ 799892 h 984717"/>
                <a:gd name="connsiteX4" fmla="*/ 1789889 w 2577830"/>
                <a:gd name="connsiteY4" fmla="*/ 984717 h 984717"/>
                <a:gd name="connsiteX5" fmla="*/ 2178996 w 2577830"/>
                <a:gd name="connsiteY5" fmla="*/ 809619 h 984717"/>
                <a:gd name="connsiteX6" fmla="*/ 2577830 w 2577830"/>
                <a:gd name="connsiteY6" fmla="*/ 760981 h 984717"/>
                <a:gd name="connsiteX0" fmla="*/ 0 w 2577830"/>
                <a:gd name="connsiteY0" fmla="*/ 1548 h 984041"/>
                <a:gd name="connsiteX1" fmla="*/ 758758 w 2577830"/>
                <a:gd name="connsiteY1" fmla="*/ 1548 h 984041"/>
                <a:gd name="connsiteX2" fmla="*/ 1050587 w 2577830"/>
                <a:gd name="connsiteY2" fmla="*/ 283650 h 984041"/>
                <a:gd name="connsiteX3" fmla="*/ 778214 w 2577830"/>
                <a:gd name="connsiteY3" fmla="*/ 624119 h 984041"/>
                <a:gd name="connsiteX4" fmla="*/ 1789889 w 2577830"/>
                <a:gd name="connsiteY4" fmla="*/ 984041 h 984041"/>
                <a:gd name="connsiteX5" fmla="*/ 2178996 w 2577830"/>
                <a:gd name="connsiteY5" fmla="*/ 808943 h 984041"/>
                <a:gd name="connsiteX6" fmla="*/ 2577830 w 2577830"/>
                <a:gd name="connsiteY6" fmla="*/ 760305 h 984041"/>
                <a:gd name="connsiteX0" fmla="*/ 0 w 2577830"/>
                <a:gd name="connsiteY0" fmla="*/ 1548 h 984041"/>
                <a:gd name="connsiteX1" fmla="*/ 758758 w 2577830"/>
                <a:gd name="connsiteY1" fmla="*/ 1548 h 984041"/>
                <a:gd name="connsiteX2" fmla="*/ 1050587 w 2577830"/>
                <a:gd name="connsiteY2" fmla="*/ 283650 h 984041"/>
                <a:gd name="connsiteX3" fmla="*/ 778214 w 2577830"/>
                <a:gd name="connsiteY3" fmla="*/ 624119 h 984041"/>
                <a:gd name="connsiteX4" fmla="*/ 1789889 w 2577830"/>
                <a:gd name="connsiteY4" fmla="*/ 984041 h 984041"/>
                <a:gd name="connsiteX5" fmla="*/ 2178996 w 2577830"/>
                <a:gd name="connsiteY5" fmla="*/ 808943 h 984041"/>
                <a:gd name="connsiteX6" fmla="*/ 2577830 w 2577830"/>
                <a:gd name="connsiteY6" fmla="*/ 760305 h 984041"/>
                <a:gd name="connsiteX0" fmla="*/ 0 w 2577830"/>
                <a:gd name="connsiteY0" fmla="*/ 1422 h 983915"/>
                <a:gd name="connsiteX1" fmla="*/ 758758 w 2577830"/>
                <a:gd name="connsiteY1" fmla="*/ 1422 h 983915"/>
                <a:gd name="connsiteX2" fmla="*/ 1050587 w 2577830"/>
                <a:gd name="connsiteY2" fmla="*/ 283524 h 983915"/>
                <a:gd name="connsiteX3" fmla="*/ 778214 w 2577830"/>
                <a:gd name="connsiteY3" fmla="*/ 623993 h 983915"/>
                <a:gd name="connsiteX4" fmla="*/ 1789889 w 2577830"/>
                <a:gd name="connsiteY4" fmla="*/ 983915 h 983915"/>
                <a:gd name="connsiteX5" fmla="*/ 2178996 w 2577830"/>
                <a:gd name="connsiteY5" fmla="*/ 808817 h 983915"/>
                <a:gd name="connsiteX6" fmla="*/ 2577830 w 2577830"/>
                <a:gd name="connsiteY6" fmla="*/ 760179 h 983915"/>
                <a:gd name="connsiteX0" fmla="*/ 0 w 2577830"/>
                <a:gd name="connsiteY0" fmla="*/ 1422 h 808817"/>
                <a:gd name="connsiteX1" fmla="*/ 758758 w 2577830"/>
                <a:gd name="connsiteY1" fmla="*/ 1422 h 808817"/>
                <a:gd name="connsiteX2" fmla="*/ 1050587 w 2577830"/>
                <a:gd name="connsiteY2" fmla="*/ 283524 h 808817"/>
                <a:gd name="connsiteX3" fmla="*/ 778214 w 2577830"/>
                <a:gd name="connsiteY3" fmla="*/ 623993 h 808817"/>
                <a:gd name="connsiteX4" fmla="*/ 1420238 w 2577830"/>
                <a:gd name="connsiteY4" fmla="*/ 779634 h 808817"/>
                <a:gd name="connsiteX5" fmla="*/ 2178996 w 2577830"/>
                <a:gd name="connsiteY5" fmla="*/ 808817 h 808817"/>
                <a:gd name="connsiteX6" fmla="*/ 2577830 w 2577830"/>
                <a:gd name="connsiteY6" fmla="*/ 760179 h 808817"/>
                <a:gd name="connsiteX0" fmla="*/ 0 w 2577830"/>
                <a:gd name="connsiteY0" fmla="*/ 1422 h 808817"/>
                <a:gd name="connsiteX1" fmla="*/ 758758 w 2577830"/>
                <a:gd name="connsiteY1" fmla="*/ 1422 h 808817"/>
                <a:gd name="connsiteX2" fmla="*/ 1050587 w 2577830"/>
                <a:gd name="connsiteY2" fmla="*/ 283524 h 808817"/>
                <a:gd name="connsiteX3" fmla="*/ 778214 w 2577830"/>
                <a:gd name="connsiteY3" fmla="*/ 623993 h 808817"/>
                <a:gd name="connsiteX4" fmla="*/ 1420238 w 2577830"/>
                <a:gd name="connsiteY4" fmla="*/ 779634 h 808817"/>
                <a:gd name="connsiteX5" fmla="*/ 2178996 w 2577830"/>
                <a:gd name="connsiteY5" fmla="*/ 808817 h 808817"/>
                <a:gd name="connsiteX6" fmla="*/ 2577830 w 2577830"/>
                <a:gd name="connsiteY6" fmla="*/ 760179 h 808817"/>
                <a:gd name="connsiteX0" fmla="*/ 0 w 2577830"/>
                <a:gd name="connsiteY0" fmla="*/ 1358 h 813890"/>
                <a:gd name="connsiteX1" fmla="*/ 758758 w 2577830"/>
                <a:gd name="connsiteY1" fmla="*/ 1358 h 813890"/>
                <a:gd name="connsiteX2" fmla="*/ 1050587 w 2577830"/>
                <a:gd name="connsiteY2" fmla="*/ 283460 h 813890"/>
                <a:gd name="connsiteX3" fmla="*/ 690665 w 2577830"/>
                <a:gd name="connsiteY3" fmla="*/ 439103 h 813890"/>
                <a:gd name="connsiteX4" fmla="*/ 1420238 w 2577830"/>
                <a:gd name="connsiteY4" fmla="*/ 779570 h 813890"/>
                <a:gd name="connsiteX5" fmla="*/ 2178996 w 2577830"/>
                <a:gd name="connsiteY5" fmla="*/ 808753 h 813890"/>
                <a:gd name="connsiteX6" fmla="*/ 2577830 w 2577830"/>
                <a:gd name="connsiteY6" fmla="*/ 760115 h 813890"/>
                <a:gd name="connsiteX0" fmla="*/ 0 w 2577830"/>
                <a:gd name="connsiteY0" fmla="*/ 1358 h 808753"/>
                <a:gd name="connsiteX1" fmla="*/ 758758 w 2577830"/>
                <a:gd name="connsiteY1" fmla="*/ 1358 h 808753"/>
                <a:gd name="connsiteX2" fmla="*/ 1050587 w 2577830"/>
                <a:gd name="connsiteY2" fmla="*/ 283460 h 808753"/>
                <a:gd name="connsiteX3" fmla="*/ 690665 w 2577830"/>
                <a:gd name="connsiteY3" fmla="*/ 439103 h 808753"/>
                <a:gd name="connsiteX4" fmla="*/ 1595336 w 2577830"/>
                <a:gd name="connsiteY4" fmla="*/ 526651 h 808753"/>
                <a:gd name="connsiteX5" fmla="*/ 2178996 w 2577830"/>
                <a:gd name="connsiteY5" fmla="*/ 808753 h 808753"/>
                <a:gd name="connsiteX6" fmla="*/ 2577830 w 2577830"/>
                <a:gd name="connsiteY6" fmla="*/ 760115 h 808753"/>
                <a:gd name="connsiteX0" fmla="*/ 0 w 2577830"/>
                <a:gd name="connsiteY0" fmla="*/ 1358 h 809547"/>
                <a:gd name="connsiteX1" fmla="*/ 758758 w 2577830"/>
                <a:gd name="connsiteY1" fmla="*/ 1358 h 809547"/>
                <a:gd name="connsiteX2" fmla="*/ 1050587 w 2577830"/>
                <a:gd name="connsiteY2" fmla="*/ 283460 h 809547"/>
                <a:gd name="connsiteX3" fmla="*/ 690665 w 2577830"/>
                <a:gd name="connsiteY3" fmla="*/ 439103 h 809547"/>
                <a:gd name="connsiteX4" fmla="*/ 1595336 w 2577830"/>
                <a:gd name="connsiteY4" fmla="*/ 526651 h 809547"/>
                <a:gd name="connsiteX5" fmla="*/ 2178996 w 2577830"/>
                <a:gd name="connsiteY5" fmla="*/ 808753 h 809547"/>
                <a:gd name="connsiteX6" fmla="*/ 2577830 w 2577830"/>
                <a:gd name="connsiteY6" fmla="*/ 760115 h 809547"/>
                <a:gd name="connsiteX0" fmla="*/ 0 w 2577830"/>
                <a:gd name="connsiteY0" fmla="*/ 10088 h 818277"/>
                <a:gd name="connsiteX1" fmla="*/ 758758 w 2577830"/>
                <a:gd name="connsiteY1" fmla="*/ 10088 h 818277"/>
                <a:gd name="connsiteX2" fmla="*/ 963038 w 2577830"/>
                <a:gd name="connsiteY2" fmla="*/ 146276 h 818277"/>
                <a:gd name="connsiteX3" fmla="*/ 690665 w 2577830"/>
                <a:gd name="connsiteY3" fmla="*/ 447833 h 818277"/>
                <a:gd name="connsiteX4" fmla="*/ 1595336 w 2577830"/>
                <a:gd name="connsiteY4" fmla="*/ 535381 h 818277"/>
                <a:gd name="connsiteX5" fmla="*/ 2178996 w 2577830"/>
                <a:gd name="connsiteY5" fmla="*/ 817483 h 818277"/>
                <a:gd name="connsiteX6" fmla="*/ 2577830 w 2577830"/>
                <a:gd name="connsiteY6" fmla="*/ 768845 h 818277"/>
                <a:gd name="connsiteX0" fmla="*/ 0 w 2577830"/>
                <a:gd name="connsiteY0" fmla="*/ 10088 h 818277"/>
                <a:gd name="connsiteX1" fmla="*/ 758758 w 2577830"/>
                <a:gd name="connsiteY1" fmla="*/ 10088 h 818277"/>
                <a:gd name="connsiteX2" fmla="*/ 963038 w 2577830"/>
                <a:gd name="connsiteY2" fmla="*/ 146276 h 818277"/>
                <a:gd name="connsiteX3" fmla="*/ 690665 w 2577830"/>
                <a:gd name="connsiteY3" fmla="*/ 447833 h 818277"/>
                <a:gd name="connsiteX4" fmla="*/ 1595336 w 2577830"/>
                <a:gd name="connsiteY4" fmla="*/ 535381 h 818277"/>
                <a:gd name="connsiteX5" fmla="*/ 2178996 w 2577830"/>
                <a:gd name="connsiteY5" fmla="*/ 817483 h 818277"/>
                <a:gd name="connsiteX6" fmla="*/ 2577830 w 2577830"/>
                <a:gd name="connsiteY6" fmla="*/ 768845 h 818277"/>
                <a:gd name="connsiteX0" fmla="*/ 0 w 2577830"/>
                <a:gd name="connsiteY0" fmla="*/ 15132 h 823321"/>
                <a:gd name="connsiteX1" fmla="*/ 758758 w 2577830"/>
                <a:gd name="connsiteY1" fmla="*/ 15132 h 823321"/>
                <a:gd name="connsiteX2" fmla="*/ 1001949 w 2577830"/>
                <a:gd name="connsiteY2" fmla="*/ 219413 h 823321"/>
                <a:gd name="connsiteX3" fmla="*/ 690665 w 2577830"/>
                <a:gd name="connsiteY3" fmla="*/ 452877 h 823321"/>
                <a:gd name="connsiteX4" fmla="*/ 1595336 w 2577830"/>
                <a:gd name="connsiteY4" fmla="*/ 540425 h 823321"/>
                <a:gd name="connsiteX5" fmla="*/ 2178996 w 2577830"/>
                <a:gd name="connsiteY5" fmla="*/ 822527 h 823321"/>
                <a:gd name="connsiteX6" fmla="*/ 2577830 w 2577830"/>
                <a:gd name="connsiteY6" fmla="*/ 773889 h 823321"/>
                <a:gd name="connsiteX0" fmla="*/ 0 w 2577830"/>
                <a:gd name="connsiteY0" fmla="*/ 15132 h 823321"/>
                <a:gd name="connsiteX1" fmla="*/ 535021 w 2577830"/>
                <a:gd name="connsiteY1" fmla="*/ 15132 h 823321"/>
                <a:gd name="connsiteX2" fmla="*/ 1001949 w 2577830"/>
                <a:gd name="connsiteY2" fmla="*/ 219413 h 823321"/>
                <a:gd name="connsiteX3" fmla="*/ 690665 w 2577830"/>
                <a:gd name="connsiteY3" fmla="*/ 452877 h 823321"/>
                <a:gd name="connsiteX4" fmla="*/ 1595336 w 2577830"/>
                <a:gd name="connsiteY4" fmla="*/ 540425 h 823321"/>
                <a:gd name="connsiteX5" fmla="*/ 2178996 w 2577830"/>
                <a:gd name="connsiteY5" fmla="*/ 822527 h 823321"/>
                <a:gd name="connsiteX6" fmla="*/ 2577830 w 2577830"/>
                <a:gd name="connsiteY6" fmla="*/ 773889 h 823321"/>
                <a:gd name="connsiteX0" fmla="*/ 0 w 2577830"/>
                <a:gd name="connsiteY0" fmla="*/ 1018 h 809207"/>
                <a:gd name="connsiteX1" fmla="*/ 535021 w 2577830"/>
                <a:gd name="connsiteY1" fmla="*/ 1018 h 809207"/>
                <a:gd name="connsiteX2" fmla="*/ 1001949 w 2577830"/>
                <a:gd name="connsiteY2" fmla="*/ 205299 h 809207"/>
                <a:gd name="connsiteX3" fmla="*/ 690665 w 2577830"/>
                <a:gd name="connsiteY3" fmla="*/ 438763 h 809207"/>
                <a:gd name="connsiteX4" fmla="*/ 1595336 w 2577830"/>
                <a:gd name="connsiteY4" fmla="*/ 526311 h 809207"/>
                <a:gd name="connsiteX5" fmla="*/ 2178996 w 2577830"/>
                <a:gd name="connsiteY5" fmla="*/ 808413 h 809207"/>
                <a:gd name="connsiteX6" fmla="*/ 2577830 w 2577830"/>
                <a:gd name="connsiteY6" fmla="*/ 759775 h 809207"/>
                <a:gd name="connsiteX0" fmla="*/ 0 w 2577830"/>
                <a:gd name="connsiteY0" fmla="*/ 1107 h 809257"/>
                <a:gd name="connsiteX1" fmla="*/ 535021 w 2577830"/>
                <a:gd name="connsiteY1" fmla="*/ 1107 h 809257"/>
                <a:gd name="connsiteX2" fmla="*/ 1001949 w 2577830"/>
                <a:gd name="connsiteY2" fmla="*/ 205388 h 809257"/>
                <a:gd name="connsiteX3" fmla="*/ 924128 w 2577830"/>
                <a:gd name="connsiteY3" fmla="*/ 516673 h 809257"/>
                <a:gd name="connsiteX4" fmla="*/ 1595336 w 2577830"/>
                <a:gd name="connsiteY4" fmla="*/ 526400 h 809257"/>
                <a:gd name="connsiteX5" fmla="*/ 2178996 w 2577830"/>
                <a:gd name="connsiteY5" fmla="*/ 808502 h 809257"/>
                <a:gd name="connsiteX6" fmla="*/ 2577830 w 2577830"/>
                <a:gd name="connsiteY6" fmla="*/ 759864 h 809257"/>
                <a:gd name="connsiteX0" fmla="*/ 0 w 2577830"/>
                <a:gd name="connsiteY0" fmla="*/ 1107 h 809257"/>
                <a:gd name="connsiteX1" fmla="*/ 535021 w 2577830"/>
                <a:gd name="connsiteY1" fmla="*/ 1107 h 809257"/>
                <a:gd name="connsiteX2" fmla="*/ 1001949 w 2577830"/>
                <a:gd name="connsiteY2" fmla="*/ 205388 h 809257"/>
                <a:gd name="connsiteX3" fmla="*/ 924128 w 2577830"/>
                <a:gd name="connsiteY3" fmla="*/ 516673 h 809257"/>
                <a:gd name="connsiteX4" fmla="*/ 1595336 w 2577830"/>
                <a:gd name="connsiteY4" fmla="*/ 526400 h 809257"/>
                <a:gd name="connsiteX5" fmla="*/ 2178996 w 2577830"/>
                <a:gd name="connsiteY5" fmla="*/ 808502 h 809257"/>
                <a:gd name="connsiteX6" fmla="*/ 2577830 w 2577830"/>
                <a:gd name="connsiteY6" fmla="*/ 759864 h 809257"/>
                <a:gd name="connsiteX0" fmla="*/ 0 w 2577830"/>
                <a:gd name="connsiteY0" fmla="*/ 1494 h 809644"/>
                <a:gd name="connsiteX1" fmla="*/ 535021 w 2577830"/>
                <a:gd name="connsiteY1" fmla="*/ 1494 h 809644"/>
                <a:gd name="connsiteX2" fmla="*/ 1001949 w 2577830"/>
                <a:gd name="connsiteY2" fmla="*/ 205775 h 809644"/>
                <a:gd name="connsiteX3" fmla="*/ 924128 w 2577830"/>
                <a:gd name="connsiteY3" fmla="*/ 517060 h 809644"/>
                <a:gd name="connsiteX4" fmla="*/ 1595336 w 2577830"/>
                <a:gd name="connsiteY4" fmla="*/ 526787 h 809644"/>
                <a:gd name="connsiteX5" fmla="*/ 2178996 w 2577830"/>
                <a:gd name="connsiteY5" fmla="*/ 808889 h 809644"/>
                <a:gd name="connsiteX6" fmla="*/ 2577830 w 2577830"/>
                <a:gd name="connsiteY6" fmla="*/ 760251 h 80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7830" h="809644">
                  <a:moveTo>
                    <a:pt x="0" y="1494"/>
                  </a:moveTo>
                  <a:cubicBezTo>
                    <a:pt x="252919" y="1494"/>
                    <a:pt x="202659" y="16085"/>
                    <a:pt x="535021" y="1494"/>
                  </a:cubicBezTo>
                  <a:cubicBezTo>
                    <a:pt x="867383" y="-13097"/>
                    <a:pt x="1170562" y="80937"/>
                    <a:pt x="1001949" y="205775"/>
                  </a:cubicBezTo>
                  <a:cubicBezTo>
                    <a:pt x="833336" y="330613"/>
                    <a:pt x="620949" y="444102"/>
                    <a:pt x="924128" y="517060"/>
                  </a:cubicBezTo>
                  <a:cubicBezTo>
                    <a:pt x="1227307" y="590018"/>
                    <a:pt x="1386191" y="478149"/>
                    <a:pt x="1595336" y="526787"/>
                  </a:cubicBezTo>
                  <a:cubicBezTo>
                    <a:pt x="1804481" y="575425"/>
                    <a:pt x="2046051" y="825102"/>
                    <a:pt x="2178996" y="808889"/>
                  </a:cubicBezTo>
                  <a:lnTo>
                    <a:pt x="2577830" y="760251"/>
                  </a:lnTo>
                </a:path>
              </a:pathLst>
            </a:custGeom>
            <a:noFill/>
            <a:ln w="41275">
              <a:gradFill>
                <a:gsLst>
                  <a:gs pos="15000">
                    <a:schemeClr val="tx1">
                      <a:lumMod val="50000"/>
                      <a:lumOff val="50000"/>
                    </a:schemeClr>
                  </a:gs>
                  <a:gs pos="0">
                    <a:schemeClr val="bg1">
                      <a:lumMod val="75000"/>
                    </a:schemeClr>
                  </a:gs>
                  <a:gs pos="38000">
                    <a:schemeClr val="bg1">
                      <a:lumMod val="85000"/>
                    </a:schemeClr>
                  </a:gs>
                  <a:gs pos="83000">
                    <a:schemeClr val="bg1">
                      <a:lumMod val="75000"/>
                    </a:schemeClr>
                  </a:gs>
                  <a:gs pos="100000">
                    <a:schemeClr val="tx1">
                      <a:lumMod val="50000"/>
                      <a:lumOff val="50000"/>
                    </a:schemeClr>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19" name="Picture 18" descr="" titl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38339">
              <a:off x="2977696" y="3144865"/>
              <a:ext cx="1363593" cy="923636"/>
            </a:xfrm>
            <a:prstGeom prst="rect">
              <a:avLst/>
            </a:prstGeom>
          </p:spPr>
        </p:pic>
        <p:pic>
          <p:nvPicPr>
            <p:cNvPr id="20" name="Picture 19" descr="" titl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0298" y="2843403"/>
              <a:ext cx="1539188" cy="2264984"/>
            </a:xfrm>
            <a:prstGeom prst="rect">
              <a:avLst/>
            </a:prstGeom>
          </p:spPr>
        </p:pic>
        <p:sp>
          <p:nvSpPr>
            <p:cNvPr id="21" name="Freeform 20" descr="" title=""/>
            <p:cNvSpPr/>
            <p:nvPr/>
          </p:nvSpPr>
          <p:spPr>
            <a:xfrm>
              <a:off x="3811364" y="2223598"/>
              <a:ext cx="1566153" cy="482873"/>
            </a:xfrm>
            <a:custGeom>
              <a:avLst/>
              <a:gdLst>
                <a:gd name="connsiteX0" fmla="*/ 0 w 2577830"/>
                <a:gd name="connsiteY0" fmla="*/ 0 h 982493"/>
                <a:gd name="connsiteX1" fmla="*/ 758758 w 2577830"/>
                <a:gd name="connsiteY1" fmla="*/ 0 h 982493"/>
                <a:gd name="connsiteX2" fmla="*/ 1050587 w 2577830"/>
                <a:gd name="connsiteY2" fmla="*/ 282102 h 982493"/>
                <a:gd name="connsiteX3" fmla="*/ 836579 w 2577830"/>
                <a:gd name="connsiteY3" fmla="*/ 496110 h 982493"/>
                <a:gd name="connsiteX4" fmla="*/ 1011677 w 2577830"/>
                <a:gd name="connsiteY4" fmla="*/ 797668 h 982493"/>
                <a:gd name="connsiteX5" fmla="*/ 1789889 w 2577830"/>
                <a:gd name="connsiteY5" fmla="*/ 982493 h 982493"/>
                <a:gd name="connsiteX6" fmla="*/ 2178996 w 2577830"/>
                <a:gd name="connsiteY6" fmla="*/ 807395 h 982493"/>
                <a:gd name="connsiteX7" fmla="*/ 2577830 w 2577830"/>
                <a:gd name="connsiteY7" fmla="*/ 758757 h 982493"/>
                <a:gd name="connsiteX0" fmla="*/ 0 w 2577830"/>
                <a:gd name="connsiteY0" fmla="*/ 27346 h 1009839"/>
                <a:gd name="connsiteX1" fmla="*/ 758758 w 2577830"/>
                <a:gd name="connsiteY1" fmla="*/ 27346 h 1009839"/>
                <a:gd name="connsiteX2" fmla="*/ 1050587 w 2577830"/>
                <a:gd name="connsiteY2" fmla="*/ 309448 h 1009839"/>
                <a:gd name="connsiteX3" fmla="*/ 836579 w 2577830"/>
                <a:gd name="connsiteY3" fmla="*/ 523456 h 1009839"/>
                <a:gd name="connsiteX4" fmla="*/ 1011677 w 2577830"/>
                <a:gd name="connsiteY4" fmla="*/ 825014 h 1009839"/>
                <a:gd name="connsiteX5" fmla="*/ 1789889 w 2577830"/>
                <a:gd name="connsiteY5" fmla="*/ 1009839 h 1009839"/>
                <a:gd name="connsiteX6" fmla="*/ 2178996 w 2577830"/>
                <a:gd name="connsiteY6" fmla="*/ 834741 h 1009839"/>
                <a:gd name="connsiteX7" fmla="*/ 2577830 w 2577830"/>
                <a:gd name="connsiteY7" fmla="*/ 786103 h 1009839"/>
                <a:gd name="connsiteX0" fmla="*/ 0 w 2577830"/>
                <a:gd name="connsiteY0" fmla="*/ 20897 h 1003390"/>
                <a:gd name="connsiteX1" fmla="*/ 758758 w 2577830"/>
                <a:gd name="connsiteY1" fmla="*/ 20897 h 1003390"/>
                <a:gd name="connsiteX2" fmla="*/ 1050587 w 2577830"/>
                <a:gd name="connsiteY2" fmla="*/ 302999 h 1003390"/>
                <a:gd name="connsiteX3" fmla="*/ 836579 w 2577830"/>
                <a:gd name="connsiteY3" fmla="*/ 517007 h 1003390"/>
                <a:gd name="connsiteX4" fmla="*/ 1011677 w 2577830"/>
                <a:gd name="connsiteY4" fmla="*/ 818565 h 1003390"/>
                <a:gd name="connsiteX5" fmla="*/ 1789889 w 2577830"/>
                <a:gd name="connsiteY5" fmla="*/ 1003390 h 1003390"/>
                <a:gd name="connsiteX6" fmla="*/ 2178996 w 2577830"/>
                <a:gd name="connsiteY6" fmla="*/ 828292 h 1003390"/>
                <a:gd name="connsiteX7" fmla="*/ 2577830 w 2577830"/>
                <a:gd name="connsiteY7" fmla="*/ 779654 h 1003390"/>
                <a:gd name="connsiteX0" fmla="*/ 0 w 2577830"/>
                <a:gd name="connsiteY0" fmla="*/ 1413 h 983906"/>
                <a:gd name="connsiteX1" fmla="*/ 758758 w 2577830"/>
                <a:gd name="connsiteY1" fmla="*/ 1413 h 983906"/>
                <a:gd name="connsiteX2" fmla="*/ 1050587 w 2577830"/>
                <a:gd name="connsiteY2" fmla="*/ 283515 h 983906"/>
                <a:gd name="connsiteX3" fmla="*/ 836579 w 2577830"/>
                <a:gd name="connsiteY3" fmla="*/ 497523 h 983906"/>
                <a:gd name="connsiteX4" fmla="*/ 1011677 w 2577830"/>
                <a:gd name="connsiteY4" fmla="*/ 799081 h 983906"/>
                <a:gd name="connsiteX5" fmla="*/ 1789889 w 2577830"/>
                <a:gd name="connsiteY5" fmla="*/ 983906 h 983906"/>
                <a:gd name="connsiteX6" fmla="*/ 2178996 w 2577830"/>
                <a:gd name="connsiteY6" fmla="*/ 808808 h 983906"/>
                <a:gd name="connsiteX7" fmla="*/ 2577830 w 2577830"/>
                <a:gd name="connsiteY7" fmla="*/ 760170 h 983906"/>
                <a:gd name="connsiteX0" fmla="*/ 0 w 2577830"/>
                <a:gd name="connsiteY0" fmla="*/ 1349 h 983842"/>
                <a:gd name="connsiteX1" fmla="*/ 758758 w 2577830"/>
                <a:gd name="connsiteY1" fmla="*/ 1349 h 983842"/>
                <a:gd name="connsiteX2" fmla="*/ 1050587 w 2577830"/>
                <a:gd name="connsiteY2" fmla="*/ 283451 h 983842"/>
                <a:gd name="connsiteX3" fmla="*/ 836579 w 2577830"/>
                <a:gd name="connsiteY3" fmla="*/ 497459 h 983842"/>
                <a:gd name="connsiteX4" fmla="*/ 1011677 w 2577830"/>
                <a:gd name="connsiteY4" fmla="*/ 799017 h 983842"/>
                <a:gd name="connsiteX5" fmla="*/ 1789889 w 2577830"/>
                <a:gd name="connsiteY5" fmla="*/ 983842 h 983842"/>
                <a:gd name="connsiteX6" fmla="*/ 2178996 w 2577830"/>
                <a:gd name="connsiteY6" fmla="*/ 808744 h 983842"/>
                <a:gd name="connsiteX7" fmla="*/ 2577830 w 2577830"/>
                <a:gd name="connsiteY7" fmla="*/ 760106 h 983842"/>
                <a:gd name="connsiteX0" fmla="*/ 0 w 2577830"/>
                <a:gd name="connsiteY0" fmla="*/ 1349 h 983842"/>
                <a:gd name="connsiteX1" fmla="*/ 758758 w 2577830"/>
                <a:gd name="connsiteY1" fmla="*/ 1349 h 983842"/>
                <a:gd name="connsiteX2" fmla="*/ 1050587 w 2577830"/>
                <a:gd name="connsiteY2" fmla="*/ 283451 h 983842"/>
                <a:gd name="connsiteX3" fmla="*/ 1011677 w 2577830"/>
                <a:gd name="connsiteY3" fmla="*/ 799017 h 983842"/>
                <a:gd name="connsiteX4" fmla="*/ 1789889 w 2577830"/>
                <a:gd name="connsiteY4" fmla="*/ 983842 h 983842"/>
                <a:gd name="connsiteX5" fmla="*/ 2178996 w 2577830"/>
                <a:gd name="connsiteY5" fmla="*/ 808744 h 983842"/>
                <a:gd name="connsiteX6" fmla="*/ 2577830 w 2577830"/>
                <a:gd name="connsiteY6" fmla="*/ 760106 h 983842"/>
                <a:gd name="connsiteX0" fmla="*/ 0 w 2577830"/>
                <a:gd name="connsiteY0" fmla="*/ 2224 h 984717"/>
                <a:gd name="connsiteX1" fmla="*/ 758758 w 2577830"/>
                <a:gd name="connsiteY1" fmla="*/ 2224 h 984717"/>
                <a:gd name="connsiteX2" fmla="*/ 1050587 w 2577830"/>
                <a:gd name="connsiteY2" fmla="*/ 284326 h 984717"/>
                <a:gd name="connsiteX3" fmla="*/ 1011677 w 2577830"/>
                <a:gd name="connsiteY3" fmla="*/ 799892 h 984717"/>
                <a:gd name="connsiteX4" fmla="*/ 1789889 w 2577830"/>
                <a:gd name="connsiteY4" fmla="*/ 984717 h 984717"/>
                <a:gd name="connsiteX5" fmla="*/ 2178996 w 2577830"/>
                <a:gd name="connsiteY5" fmla="*/ 809619 h 984717"/>
                <a:gd name="connsiteX6" fmla="*/ 2577830 w 2577830"/>
                <a:gd name="connsiteY6" fmla="*/ 760981 h 984717"/>
                <a:gd name="connsiteX0" fmla="*/ 0 w 2577830"/>
                <a:gd name="connsiteY0" fmla="*/ 1548 h 984041"/>
                <a:gd name="connsiteX1" fmla="*/ 758758 w 2577830"/>
                <a:gd name="connsiteY1" fmla="*/ 1548 h 984041"/>
                <a:gd name="connsiteX2" fmla="*/ 1050587 w 2577830"/>
                <a:gd name="connsiteY2" fmla="*/ 283650 h 984041"/>
                <a:gd name="connsiteX3" fmla="*/ 778214 w 2577830"/>
                <a:gd name="connsiteY3" fmla="*/ 624119 h 984041"/>
                <a:gd name="connsiteX4" fmla="*/ 1789889 w 2577830"/>
                <a:gd name="connsiteY4" fmla="*/ 984041 h 984041"/>
                <a:gd name="connsiteX5" fmla="*/ 2178996 w 2577830"/>
                <a:gd name="connsiteY5" fmla="*/ 808943 h 984041"/>
                <a:gd name="connsiteX6" fmla="*/ 2577830 w 2577830"/>
                <a:gd name="connsiteY6" fmla="*/ 760305 h 984041"/>
                <a:gd name="connsiteX0" fmla="*/ 0 w 2577830"/>
                <a:gd name="connsiteY0" fmla="*/ 1548 h 984041"/>
                <a:gd name="connsiteX1" fmla="*/ 758758 w 2577830"/>
                <a:gd name="connsiteY1" fmla="*/ 1548 h 984041"/>
                <a:gd name="connsiteX2" fmla="*/ 1050587 w 2577830"/>
                <a:gd name="connsiteY2" fmla="*/ 283650 h 984041"/>
                <a:gd name="connsiteX3" fmla="*/ 778214 w 2577830"/>
                <a:gd name="connsiteY3" fmla="*/ 624119 h 984041"/>
                <a:gd name="connsiteX4" fmla="*/ 1789889 w 2577830"/>
                <a:gd name="connsiteY4" fmla="*/ 984041 h 984041"/>
                <a:gd name="connsiteX5" fmla="*/ 2178996 w 2577830"/>
                <a:gd name="connsiteY5" fmla="*/ 808943 h 984041"/>
                <a:gd name="connsiteX6" fmla="*/ 2577830 w 2577830"/>
                <a:gd name="connsiteY6" fmla="*/ 760305 h 984041"/>
                <a:gd name="connsiteX0" fmla="*/ 0 w 2577830"/>
                <a:gd name="connsiteY0" fmla="*/ 1422 h 983915"/>
                <a:gd name="connsiteX1" fmla="*/ 758758 w 2577830"/>
                <a:gd name="connsiteY1" fmla="*/ 1422 h 983915"/>
                <a:gd name="connsiteX2" fmla="*/ 1050587 w 2577830"/>
                <a:gd name="connsiteY2" fmla="*/ 283524 h 983915"/>
                <a:gd name="connsiteX3" fmla="*/ 778214 w 2577830"/>
                <a:gd name="connsiteY3" fmla="*/ 623993 h 983915"/>
                <a:gd name="connsiteX4" fmla="*/ 1789889 w 2577830"/>
                <a:gd name="connsiteY4" fmla="*/ 983915 h 983915"/>
                <a:gd name="connsiteX5" fmla="*/ 2178996 w 2577830"/>
                <a:gd name="connsiteY5" fmla="*/ 808817 h 983915"/>
                <a:gd name="connsiteX6" fmla="*/ 2577830 w 2577830"/>
                <a:gd name="connsiteY6" fmla="*/ 760179 h 983915"/>
                <a:gd name="connsiteX0" fmla="*/ 0 w 2577830"/>
                <a:gd name="connsiteY0" fmla="*/ 1422 h 808817"/>
                <a:gd name="connsiteX1" fmla="*/ 758758 w 2577830"/>
                <a:gd name="connsiteY1" fmla="*/ 1422 h 808817"/>
                <a:gd name="connsiteX2" fmla="*/ 1050587 w 2577830"/>
                <a:gd name="connsiteY2" fmla="*/ 283524 h 808817"/>
                <a:gd name="connsiteX3" fmla="*/ 778214 w 2577830"/>
                <a:gd name="connsiteY3" fmla="*/ 623993 h 808817"/>
                <a:gd name="connsiteX4" fmla="*/ 1420238 w 2577830"/>
                <a:gd name="connsiteY4" fmla="*/ 779634 h 808817"/>
                <a:gd name="connsiteX5" fmla="*/ 2178996 w 2577830"/>
                <a:gd name="connsiteY5" fmla="*/ 808817 h 808817"/>
                <a:gd name="connsiteX6" fmla="*/ 2577830 w 2577830"/>
                <a:gd name="connsiteY6" fmla="*/ 760179 h 808817"/>
                <a:gd name="connsiteX0" fmla="*/ 0 w 2577830"/>
                <a:gd name="connsiteY0" fmla="*/ 1422 h 808817"/>
                <a:gd name="connsiteX1" fmla="*/ 758758 w 2577830"/>
                <a:gd name="connsiteY1" fmla="*/ 1422 h 808817"/>
                <a:gd name="connsiteX2" fmla="*/ 1050587 w 2577830"/>
                <a:gd name="connsiteY2" fmla="*/ 283524 h 808817"/>
                <a:gd name="connsiteX3" fmla="*/ 778214 w 2577830"/>
                <a:gd name="connsiteY3" fmla="*/ 623993 h 808817"/>
                <a:gd name="connsiteX4" fmla="*/ 1420238 w 2577830"/>
                <a:gd name="connsiteY4" fmla="*/ 779634 h 808817"/>
                <a:gd name="connsiteX5" fmla="*/ 2178996 w 2577830"/>
                <a:gd name="connsiteY5" fmla="*/ 808817 h 808817"/>
                <a:gd name="connsiteX6" fmla="*/ 2577830 w 2577830"/>
                <a:gd name="connsiteY6" fmla="*/ 760179 h 808817"/>
                <a:gd name="connsiteX0" fmla="*/ 0 w 2577830"/>
                <a:gd name="connsiteY0" fmla="*/ 1358 h 813890"/>
                <a:gd name="connsiteX1" fmla="*/ 758758 w 2577830"/>
                <a:gd name="connsiteY1" fmla="*/ 1358 h 813890"/>
                <a:gd name="connsiteX2" fmla="*/ 1050587 w 2577830"/>
                <a:gd name="connsiteY2" fmla="*/ 283460 h 813890"/>
                <a:gd name="connsiteX3" fmla="*/ 690665 w 2577830"/>
                <a:gd name="connsiteY3" fmla="*/ 439103 h 813890"/>
                <a:gd name="connsiteX4" fmla="*/ 1420238 w 2577830"/>
                <a:gd name="connsiteY4" fmla="*/ 779570 h 813890"/>
                <a:gd name="connsiteX5" fmla="*/ 2178996 w 2577830"/>
                <a:gd name="connsiteY5" fmla="*/ 808753 h 813890"/>
                <a:gd name="connsiteX6" fmla="*/ 2577830 w 2577830"/>
                <a:gd name="connsiteY6" fmla="*/ 760115 h 813890"/>
                <a:gd name="connsiteX0" fmla="*/ 0 w 2577830"/>
                <a:gd name="connsiteY0" fmla="*/ 1358 h 808753"/>
                <a:gd name="connsiteX1" fmla="*/ 758758 w 2577830"/>
                <a:gd name="connsiteY1" fmla="*/ 1358 h 808753"/>
                <a:gd name="connsiteX2" fmla="*/ 1050587 w 2577830"/>
                <a:gd name="connsiteY2" fmla="*/ 283460 h 808753"/>
                <a:gd name="connsiteX3" fmla="*/ 690665 w 2577830"/>
                <a:gd name="connsiteY3" fmla="*/ 439103 h 808753"/>
                <a:gd name="connsiteX4" fmla="*/ 1595336 w 2577830"/>
                <a:gd name="connsiteY4" fmla="*/ 526651 h 808753"/>
                <a:gd name="connsiteX5" fmla="*/ 2178996 w 2577830"/>
                <a:gd name="connsiteY5" fmla="*/ 808753 h 808753"/>
                <a:gd name="connsiteX6" fmla="*/ 2577830 w 2577830"/>
                <a:gd name="connsiteY6" fmla="*/ 760115 h 808753"/>
                <a:gd name="connsiteX0" fmla="*/ 0 w 2577830"/>
                <a:gd name="connsiteY0" fmla="*/ 1358 h 809547"/>
                <a:gd name="connsiteX1" fmla="*/ 758758 w 2577830"/>
                <a:gd name="connsiteY1" fmla="*/ 1358 h 809547"/>
                <a:gd name="connsiteX2" fmla="*/ 1050587 w 2577830"/>
                <a:gd name="connsiteY2" fmla="*/ 283460 h 809547"/>
                <a:gd name="connsiteX3" fmla="*/ 690665 w 2577830"/>
                <a:gd name="connsiteY3" fmla="*/ 439103 h 809547"/>
                <a:gd name="connsiteX4" fmla="*/ 1595336 w 2577830"/>
                <a:gd name="connsiteY4" fmla="*/ 526651 h 809547"/>
                <a:gd name="connsiteX5" fmla="*/ 2178996 w 2577830"/>
                <a:gd name="connsiteY5" fmla="*/ 808753 h 809547"/>
                <a:gd name="connsiteX6" fmla="*/ 2577830 w 2577830"/>
                <a:gd name="connsiteY6" fmla="*/ 760115 h 809547"/>
                <a:gd name="connsiteX0" fmla="*/ 0 w 2577830"/>
                <a:gd name="connsiteY0" fmla="*/ 10088 h 818277"/>
                <a:gd name="connsiteX1" fmla="*/ 758758 w 2577830"/>
                <a:gd name="connsiteY1" fmla="*/ 10088 h 818277"/>
                <a:gd name="connsiteX2" fmla="*/ 963038 w 2577830"/>
                <a:gd name="connsiteY2" fmla="*/ 146276 h 818277"/>
                <a:gd name="connsiteX3" fmla="*/ 690665 w 2577830"/>
                <a:gd name="connsiteY3" fmla="*/ 447833 h 818277"/>
                <a:gd name="connsiteX4" fmla="*/ 1595336 w 2577830"/>
                <a:gd name="connsiteY4" fmla="*/ 535381 h 818277"/>
                <a:gd name="connsiteX5" fmla="*/ 2178996 w 2577830"/>
                <a:gd name="connsiteY5" fmla="*/ 817483 h 818277"/>
                <a:gd name="connsiteX6" fmla="*/ 2577830 w 2577830"/>
                <a:gd name="connsiteY6" fmla="*/ 768845 h 818277"/>
                <a:gd name="connsiteX0" fmla="*/ 0 w 2577830"/>
                <a:gd name="connsiteY0" fmla="*/ 10088 h 818277"/>
                <a:gd name="connsiteX1" fmla="*/ 758758 w 2577830"/>
                <a:gd name="connsiteY1" fmla="*/ 10088 h 818277"/>
                <a:gd name="connsiteX2" fmla="*/ 963038 w 2577830"/>
                <a:gd name="connsiteY2" fmla="*/ 146276 h 818277"/>
                <a:gd name="connsiteX3" fmla="*/ 690665 w 2577830"/>
                <a:gd name="connsiteY3" fmla="*/ 447833 h 818277"/>
                <a:gd name="connsiteX4" fmla="*/ 1595336 w 2577830"/>
                <a:gd name="connsiteY4" fmla="*/ 535381 h 818277"/>
                <a:gd name="connsiteX5" fmla="*/ 2178996 w 2577830"/>
                <a:gd name="connsiteY5" fmla="*/ 817483 h 818277"/>
                <a:gd name="connsiteX6" fmla="*/ 2577830 w 2577830"/>
                <a:gd name="connsiteY6" fmla="*/ 768845 h 818277"/>
                <a:gd name="connsiteX0" fmla="*/ 0 w 2577830"/>
                <a:gd name="connsiteY0" fmla="*/ 15132 h 823321"/>
                <a:gd name="connsiteX1" fmla="*/ 758758 w 2577830"/>
                <a:gd name="connsiteY1" fmla="*/ 15132 h 823321"/>
                <a:gd name="connsiteX2" fmla="*/ 1001949 w 2577830"/>
                <a:gd name="connsiteY2" fmla="*/ 219413 h 823321"/>
                <a:gd name="connsiteX3" fmla="*/ 690665 w 2577830"/>
                <a:gd name="connsiteY3" fmla="*/ 452877 h 823321"/>
                <a:gd name="connsiteX4" fmla="*/ 1595336 w 2577830"/>
                <a:gd name="connsiteY4" fmla="*/ 540425 h 823321"/>
                <a:gd name="connsiteX5" fmla="*/ 2178996 w 2577830"/>
                <a:gd name="connsiteY5" fmla="*/ 822527 h 823321"/>
                <a:gd name="connsiteX6" fmla="*/ 2577830 w 2577830"/>
                <a:gd name="connsiteY6" fmla="*/ 773889 h 823321"/>
                <a:gd name="connsiteX0" fmla="*/ 0 w 2577830"/>
                <a:gd name="connsiteY0" fmla="*/ 15132 h 823321"/>
                <a:gd name="connsiteX1" fmla="*/ 535021 w 2577830"/>
                <a:gd name="connsiteY1" fmla="*/ 15132 h 823321"/>
                <a:gd name="connsiteX2" fmla="*/ 1001949 w 2577830"/>
                <a:gd name="connsiteY2" fmla="*/ 219413 h 823321"/>
                <a:gd name="connsiteX3" fmla="*/ 690665 w 2577830"/>
                <a:gd name="connsiteY3" fmla="*/ 452877 h 823321"/>
                <a:gd name="connsiteX4" fmla="*/ 1595336 w 2577830"/>
                <a:gd name="connsiteY4" fmla="*/ 540425 h 823321"/>
                <a:gd name="connsiteX5" fmla="*/ 2178996 w 2577830"/>
                <a:gd name="connsiteY5" fmla="*/ 822527 h 823321"/>
                <a:gd name="connsiteX6" fmla="*/ 2577830 w 2577830"/>
                <a:gd name="connsiteY6" fmla="*/ 773889 h 823321"/>
                <a:gd name="connsiteX0" fmla="*/ 0 w 2577830"/>
                <a:gd name="connsiteY0" fmla="*/ 1018 h 809207"/>
                <a:gd name="connsiteX1" fmla="*/ 535021 w 2577830"/>
                <a:gd name="connsiteY1" fmla="*/ 1018 h 809207"/>
                <a:gd name="connsiteX2" fmla="*/ 1001949 w 2577830"/>
                <a:gd name="connsiteY2" fmla="*/ 205299 h 809207"/>
                <a:gd name="connsiteX3" fmla="*/ 690665 w 2577830"/>
                <a:gd name="connsiteY3" fmla="*/ 438763 h 809207"/>
                <a:gd name="connsiteX4" fmla="*/ 1595336 w 2577830"/>
                <a:gd name="connsiteY4" fmla="*/ 526311 h 809207"/>
                <a:gd name="connsiteX5" fmla="*/ 2178996 w 2577830"/>
                <a:gd name="connsiteY5" fmla="*/ 808413 h 809207"/>
                <a:gd name="connsiteX6" fmla="*/ 2577830 w 2577830"/>
                <a:gd name="connsiteY6" fmla="*/ 759775 h 809207"/>
                <a:gd name="connsiteX0" fmla="*/ 0 w 2577830"/>
                <a:gd name="connsiteY0" fmla="*/ 1107 h 809257"/>
                <a:gd name="connsiteX1" fmla="*/ 535021 w 2577830"/>
                <a:gd name="connsiteY1" fmla="*/ 1107 h 809257"/>
                <a:gd name="connsiteX2" fmla="*/ 1001949 w 2577830"/>
                <a:gd name="connsiteY2" fmla="*/ 205388 h 809257"/>
                <a:gd name="connsiteX3" fmla="*/ 924128 w 2577830"/>
                <a:gd name="connsiteY3" fmla="*/ 516673 h 809257"/>
                <a:gd name="connsiteX4" fmla="*/ 1595336 w 2577830"/>
                <a:gd name="connsiteY4" fmla="*/ 526400 h 809257"/>
                <a:gd name="connsiteX5" fmla="*/ 2178996 w 2577830"/>
                <a:gd name="connsiteY5" fmla="*/ 808502 h 809257"/>
                <a:gd name="connsiteX6" fmla="*/ 2577830 w 2577830"/>
                <a:gd name="connsiteY6" fmla="*/ 759864 h 809257"/>
                <a:gd name="connsiteX0" fmla="*/ 0 w 2577830"/>
                <a:gd name="connsiteY0" fmla="*/ 1107 h 809257"/>
                <a:gd name="connsiteX1" fmla="*/ 535021 w 2577830"/>
                <a:gd name="connsiteY1" fmla="*/ 1107 h 809257"/>
                <a:gd name="connsiteX2" fmla="*/ 1001949 w 2577830"/>
                <a:gd name="connsiteY2" fmla="*/ 205388 h 809257"/>
                <a:gd name="connsiteX3" fmla="*/ 924128 w 2577830"/>
                <a:gd name="connsiteY3" fmla="*/ 516673 h 809257"/>
                <a:gd name="connsiteX4" fmla="*/ 1595336 w 2577830"/>
                <a:gd name="connsiteY4" fmla="*/ 526400 h 809257"/>
                <a:gd name="connsiteX5" fmla="*/ 2178996 w 2577830"/>
                <a:gd name="connsiteY5" fmla="*/ 808502 h 809257"/>
                <a:gd name="connsiteX6" fmla="*/ 2577830 w 2577830"/>
                <a:gd name="connsiteY6" fmla="*/ 759864 h 809257"/>
                <a:gd name="connsiteX0" fmla="*/ 0 w 2577830"/>
                <a:gd name="connsiteY0" fmla="*/ 1494 h 809644"/>
                <a:gd name="connsiteX1" fmla="*/ 535021 w 2577830"/>
                <a:gd name="connsiteY1" fmla="*/ 1494 h 809644"/>
                <a:gd name="connsiteX2" fmla="*/ 1001949 w 2577830"/>
                <a:gd name="connsiteY2" fmla="*/ 205775 h 809644"/>
                <a:gd name="connsiteX3" fmla="*/ 924128 w 2577830"/>
                <a:gd name="connsiteY3" fmla="*/ 517060 h 809644"/>
                <a:gd name="connsiteX4" fmla="*/ 1595336 w 2577830"/>
                <a:gd name="connsiteY4" fmla="*/ 526787 h 809644"/>
                <a:gd name="connsiteX5" fmla="*/ 2178996 w 2577830"/>
                <a:gd name="connsiteY5" fmla="*/ 808889 h 809644"/>
                <a:gd name="connsiteX6" fmla="*/ 2577830 w 2577830"/>
                <a:gd name="connsiteY6" fmla="*/ 760251 h 809644"/>
                <a:gd name="connsiteX0" fmla="*/ 0 w 2558375"/>
                <a:gd name="connsiteY0" fmla="*/ 37354 h 816321"/>
                <a:gd name="connsiteX1" fmla="*/ 515566 w 2558375"/>
                <a:gd name="connsiteY1" fmla="*/ 8171 h 816321"/>
                <a:gd name="connsiteX2" fmla="*/ 982494 w 2558375"/>
                <a:gd name="connsiteY2" fmla="*/ 212452 h 816321"/>
                <a:gd name="connsiteX3" fmla="*/ 904673 w 2558375"/>
                <a:gd name="connsiteY3" fmla="*/ 523737 h 816321"/>
                <a:gd name="connsiteX4" fmla="*/ 1575881 w 2558375"/>
                <a:gd name="connsiteY4" fmla="*/ 533464 h 816321"/>
                <a:gd name="connsiteX5" fmla="*/ 2159541 w 2558375"/>
                <a:gd name="connsiteY5" fmla="*/ 815566 h 816321"/>
                <a:gd name="connsiteX6" fmla="*/ 2558375 w 2558375"/>
                <a:gd name="connsiteY6" fmla="*/ 766928 h 816321"/>
                <a:gd name="connsiteX0" fmla="*/ 0 w 2558375"/>
                <a:gd name="connsiteY0" fmla="*/ 0 h 778967"/>
                <a:gd name="connsiteX1" fmla="*/ 525294 w 2558375"/>
                <a:gd name="connsiteY1" fmla="*/ 29183 h 778967"/>
                <a:gd name="connsiteX2" fmla="*/ 982494 w 2558375"/>
                <a:gd name="connsiteY2" fmla="*/ 175098 h 778967"/>
                <a:gd name="connsiteX3" fmla="*/ 904673 w 2558375"/>
                <a:gd name="connsiteY3" fmla="*/ 486383 h 778967"/>
                <a:gd name="connsiteX4" fmla="*/ 1575881 w 2558375"/>
                <a:gd name="connsiteY4" fmla="*/ 496110 h 778967"/>
                <a:gd name="connsiteX5" fmla="*/ 2159541 w 2558375"/>
                <a:gd name="connsiteY5" fmla="*/ 778212 h 778967"/>
                <a:gd name="connsiteX6" fmla="*/ 2558375 w 2558375"/>
                <a:gd name="connsiteY6" fmla="*/ 729574 h 778967"/>
                <a:gd name="connsiteX0" fmla="*/ 0 w 2558375"/>
                <a:gd name="connsiteY0" fmla="*/ 0 h 778967"/>
                <a:gd name="connsiteX1" fmla="*/ 525294 w 2558375"/>
                <a:gd name="connsiteY1" fmla="*/ 29183 h 778967"/>
                <a:gd name="connsiteX2" fmla="*/ 982494 w 2558375"/>
                <a:gd name="connsiteY2" fmla="*/ 175098 h 778967"/>
                <a:gd name="connsiteX3" fmla="*/ 904673 w 2558375"/>
                <a:gd name="connsiteY3" fmla="*/ 486383 h 778967"/>
                <a:gd name="connsiteX4" fmla="*/ 1575881 w 2558375"/>
                <a:gd name="connsiteY4" fmla="*/ 496110 h 778967"/>
                <a:gd name="connsiteX5" fmla="*/ 2159541 w 2558375"/>
                <a:gd name="connsiteY5" fmla="*/ 778212 h 778967"/>
                <a:gd name="connsiteX6" fmla="*/ 2558375 w 2558375"/>
                <a:gd name="connsiteY6" fmla="*/ 729574 h 778967"/>
                <a:gd name="connsiteX0" fmla="*/ 0 w 2558375"/>
                <a:gd name="connsiteY0" fmla="*/ 0 h 778967"/>
                <a:gd name="connsiteX1" fmla="*/ 525294 w 2558375"/>
                <a:gd name="connsiteY1" fmla="*/ 29183 h 778967"/>
                <a:gd name="connsiteX2" fmla="*/ 982494 w 2558375"/>
                <a:gd name="connsiteY2" fmla="*/ 175098 h 778967"/>
                <a:gd name="connsiteX3" fmla="*/ 904673 w 2558375"/>
                <a:gd name="connsiteY3" fmla="*/ 486383 h 778967"/>
                <a:gd name="connsiteX4" fmla="*/ 1575881 w 2558375"/>
                <a:gd name="connsiteY4" fmla="*/ 496110 h 778967"/>
                <a:gd name="connsiteX5" fmla="*/ 2159541 w 2558375"/>
                <a:gd name="connsiteY5" fmla="*/ 778212 h 778967"/>
                <a:gd name="connsiteX6" fmla="*/ 2558375 w 2558375"/>
                <a:gd name="connsiteY6" fmla="*/ 729574 h 778967"/>
                <a:gd name="connsiteX0" fmla="*/ 0 w 2558375"/>
                <a:gd name="connsiteY0" fmla="*/ 17617 h 796584"/>
                <a:gd name="connsiteX1" fmla="*/ 525294 w 2558375"/>
                <a:gd name="connsiteY1" fmla="*/ 46800 h 796584"/>
                <a:gd name="connsiteX2" fmla="*/ 982494 w 2558375"/>
                <a:gd name="connsiteY2" fmla="*/ 192715 h 796584"/>
                <a:gd name="connsiteX3" fmla="*/ 904673 w 2558375"/>
                <a:gd name="connsiteY3" fmla="*/ 504000 h 796584"/>
                <a:gd name="connsiteX4" fmla="*/ 1575881 w 2558375"/>
                <a:gd name="connsiteY4" fmla="*/ 513727 h 796584"/>
                <a:gd name="connsiteX5" fmla="*/ 2159541 w 2558375"/>
                <a:gd name="connsiteY5" fmla="*/ 795829 h 796584"/>
                <a:gd name="connsiteX6" fmla="*/ 2558375 w 2558375"/>
                <a:gd name="connsiteY6" fmla="*/ 747191 h 796584"/>
                <a:gd name="connsiteX0" fmla="*/ 0 w 2558375"/>
                <a:gd name="connsiteY0" fmla="*/ 208148 h 987115"/>
                <a:gd name="connsiteX1" fmla="*/ 525294 w 2558375"/>
                <a:gd name="connsiteY1" fmla="*/ 237331 h 987115"/>
                <a:gd name="connsiteX2" fmla="*/ 671209 w 2558375"/>
                <a:gd name="connsiteY2" fmla="*/ 13595 h 987115"/>
                <a:gd name="connsiteX3" fmla="*/ 904673 w 2558375"/>
                <a:gd name="connsiteY3" fmla="*/ 694531 h 987115"/>
                <a:gd name="connsiteX4" fmla="*/ 1575881 w 2558375"/>
                <a:gd name="connsiteY4" fmla="*/ 704258 h 987115"/>
                <a:gd name="connsiteX5" fmla="*/ 2159541 w 2558375"/>
                <a:gd name="connsiteY5" fmla="*/ 986360 h 987115"/>
                <a:gd name="connsiteX6" fmla="*/ 2558375 w 2558375"/>
                <a:gd name="connsiteY6" fmla="*/ 937722 h 987115"/>
                <a:gd name="connsiteX0" fmla="*/ 0 w 2558375"/>
                <a:gd name="connsiteY0" fmla="*/ 194557 h 973524"/>
                <a:gd name="connsiteX1" fmla="*/ 525294 w 2558375"/>
                <a:gd name="connsiteY1" fmla="*/ 223740 h 973524"/>
                <a:gd name="connsiteX2" fmla="*/ 671209 w 2558375"/>
                <a:gd name="connsiteY2" fmla="*/ 4 h 973524"/>
                <a:gd name="connsiteX3" fmla="*/ 904673 w 2558375"/>
                <a:gd name="connsiteY3" fmla="*/ 680940 h 973524"/>
                <a:gd name="connsiteX4" fmla="*/ 1575881 w 2558375"/>
                <a:gd name="connsiteY4" fmla="*/ 690667 h 973524"/>
                <a:gd name="connsiteX5" fmla="*/ 2159541 w 2558375"/>
                <a:gd name="connsiteY5" fmla="*/ 972769 h 973524"/>
                <a:gd name="connsiteX6" fmla="*/ 2558375 w 2558375"/>
                <a:gd name="connsiteY6" fmla="*/ 924131 h 973524"/>
                <a:gd name="connsiteX0" fmla="*/ 0 w 2558375"/>
                <a:gd name="connsiteY0" fmla="*/ 194557 h 973524"/>
                <a:gd name="connsiteX1" fmla="*/ 525294 w 2558375"/>
                <a:gd name="connsiteY1" fmla="*/ 223740 h 973524"/>
                <a:gd name="connsiteX2" fmla="*/ 671209 w 2558375"/>
                <a:gd name="connsiteY2" fmla="*/ 4 h 973524"/>
                <a:gd name="connsiteX3" fmla="*/ 904673 w 2558375"/>
                <a:gd name="connsiteY3" fmla="*/ 680940 h 973524"/>
                <a:gd name="connsiteX4" fmla="*/ 1575881 w 2558375"/>
                <a:gd name="connsiteY4" fmla="*/ 690667 h 973524"/>
                <a:gd name="connsiteX5" fmla="*/ 2159541 w 2558375"/>
                <a:gd name="connsiteY5" fmla="*/ 972769 h 973524"/>
                <a:gd name="connsiteX6" fmla="*/ 2558375 w 2558375"/>
                <a:gd name="connsiteY6" fmla="*/ 924131 h 973524"/>
                <a:gd name="connsiteX0" fmla="*/ 0 w 2607013"/>
                <a:gd name="connsiteY0" fmla="*/ 194557 h 973524"/>
                <a:gd name="connsiteX1" fmla="*/ 573932 w 2607013"/>
                <a:gd name="connsiteY1" fmla="*/ 223740 h 973524"/>
                <a:gd name="connsiteX2" fmla="*/ 719847 w 2607013"/>
                <a:gd name="connsiteY2" fmla="*/ 4 h 973524"/>
                <a:gd name="connsiteX3" fmla="*/ 953311 w 2607013"/>
                <a:gd name="connsiteY3" fmla="*/ 680940 h 973524"/>
                <a:gd name="connsiteX4" fmla="*/ 1624519 w 2607013"/>
                <a:gd name="connsiteY4" fmla="*/ 690667 h 973524"/>
                <a:gd name="connsiteX5" fmla="*/ 2208179 w 2607013"/>
                <a:gd name="connsiteY5" fmla="*/ 972769 h 973524"/>
                <a:gd name="connsiteX6" fmla="*/ 2607013 w 2607013"/>
                <a:gd name="connsiteY6" fmla="*/ 924131 h 973524"/>
                <a:gd name="connsiteX0" fmla="*/ 0 w 2607013"/>
                <a:gd name="connsiteY0" fmla="*/ 455995 h 1235947"/>
                <a:gd name="connsiteX1" fmla="*/ 573932 w 2607013"/>
                <a:gd name="connsiteY1" fmla="*/ 485178 h 1235947"/>
                <a:gd name="connsiteX2" fmla="*/ 719847 w 2607013"/>
                <a:gd name="connsiteY2" fmla="*/ 261442 h 1235947"/>
                <a:gd name="connsiteX3" fmla="*/ 982494 w 2607013"/>
                <a:gd name="connsiteY3" fmla="*/ 27978 h 1235947"/>
                <a:gd name="connsiteX4" fmla="*/ 1624519 w 2607013"/>
                <a:gd name="connsiteY4" fmla="*/ 952105 h 1235947"/>
                <a:gd name="connsiteX5" fmla="*/ 2208179 w 2607013"/>
                <a:gd name="connsiteY5" fmla="*/ 1234207 h 1235947"/>
                <a:gd name="connsiteX6" fmla="*/ 2607013 w 2607013"/>
                <a:gd name="connsiteY6" fmla="*/ 1185569 h 1235947"/>
                <a:gd name="connsiteX0" fmla="*/ 0 w 2607013"/>
                <a:gd name="connsiteY0" fmla="*/ 428020 h 1207972"/>
                <a:gd name="connsiteX1" fmla="*/ 573932 w 2607013"/>
                <a:gd name="connsiteY1" fmla="*/ 457203 h 1207972"/>
                <a:gd name="connsiteX2" fmla="*/ 719847 w 2607013"/>
                <a:gd name="connsiteY2" fmla="*/ 233467 h 1207972"/>
                <a:gd name="connsiteX3" fmla="*/ 982494 w 2607013"/>
                <a:gd name="connsiteY3" fmla="*/ 3 h 1207972"/>
                <a:gd name="connsiteX4" fmla="*/ 1624519 w 2607013"/>
                <a:gd name="connsiteY4" fmla="*/ 924130 h 1207972"/>
                <a:gd name="connsiteX5" fmla="*/ 2208179 w 2607013"/>
                <a:gd name="connsiteY5" fmla="*/ 1206232 h 1207972"/>
                <a:gd name="connsiteX6" fmla="*/ 2607013 w 2607013"/>
                <a:gd name="connsiteY6" fmla="*/ 1157594 h 1207972"/>
                <a:gd name="connsiteX0" fmla="*/ 0 w 2607013"/>
                <a:gd name="connsiteY0" fmla="*/ 453469 h 1233421"/>
                <a:gd name="connsiteX1" fmla="*/ 573932 w 2607013"/>
                <a:gd name="connsiteY1" fmla="*/ 482652 h 1233421"/>
                <a:gd name="connsiteX2" fmla="*/ 807396 w 2607013"/>
                <a:gd name="connsiteY2" fmla="*/ 278372 h 1233421"/>
                <a:gd name="connsiteX3" fmla="*/ 982494 w 2607013"/>
                <a:gd name="connsiteY3" fmla="*/ 25452 h 1233421"/>
                <a:gd name="connsiteX4" fmla="*/ 1624519 w 2607013"/>
                <a:gd name="connsiteY4" fmla="*/ 949579 h 1233421"/>
                <a:gd name="connsiteX5" fmla="*/ 2208179 w 2607013"/>
                <a:gd name="connsiteY5" fmla="*/ 1231681 h 1233421"/>
                <a:gd name="connsiteX6" fmla="*/ 2607013 w 2607013"/>
                <a:gd name="connsiteY6" fmla="*/ 1183043 h 1233421"/>
                <a:gd name="connsiteX0" fmla="*/ 0 w 2607013"/>
                <a:gd name="connsiteY0" fmla="*/ 468302 h 1248254"/>
                <a:gd name="connsiteX1" fmla="*/ 573932 w 2607013"/>
                <a:gd name="connsiteY1" fmla="*/ 497485 h 1248254"/>
                <a:gd name="connsiteX2" fmla="*/ 807396 w 2607013"/>
                <a:gd name="connsiteY2" fmla="*/ 293205 h 1248254"/>
                <a:gd name="connsiteX3" fmla="*/ 982494 w 2607013"/>
                <a:gd name="connsiteY3" fmla="*/ 40285 h 1248254"/>
                <a:gd name="connsiteX4" fmla="*/ 1624519 w 2607013"/>
                <a:gd name="connsiteY4" fmla="*/ 964412 h 1248254"/>
                <a:gd name="connsiteX5" fmla="*/ 2208179 w 2607013"/>
                <a:gd name="connsiteY5" fmla="*/ 1246514 h 1248254"/>
                <a:gd name="connsiteX6" fmla="*/ 2607013 w 2607013"/>
                <a:gd name="connsiteY6" fmla="*/ 1197876 h 1248254"/>
                <a:gd name="connsiteX0" fmla="*/ 0 w 2607013"/>
                <a:gd name="connsiteY0" fmla="*/ 468302 h 1248254"/>
                <a:gd name="connsiteX1" fmla="*/ 573932 w 2607013"/>
                <a:gd name="connsiteY1" fmla="*/ 497485 h 1248254"/>
                <a:gd name="connsiteX2" fmla="*/ 807396 w 2607013"/>
                <a:gd name="connsiteY2" fmla="*/ 293205 h 1248254"/>
                <a:gd name="connsiteX3" fmla="*/ 982494 w 2607013"/>
                <a:gd name="connsiteY3" fmla="*/ 40285 h 1248254"/>
                <a:gd name="connsiteX4" fmla="*/ 1624519 w 2607013"/>
                <a:gd name="connsiteY4" fmla="*/ 964412 h 1248254"/>
                <a:gd name="connsiteX5" fmla="*/ 2208179 w 2607013"/>
                <a:gd name="connsiteY5" fmla="*/ 1246514 h 1248254"/>
                <a:gd name="connsiteX6" fmla="*/ 2607013 w 2607013"/>
                <a:gd name="connsiteY6" fmla="*/ 1197876 h 1248254"/>
                <a:gd name="connsiteX0" fmla="*/ 0 w 2607013"/>
                <a:gd name="connsiteY0" fmla="*/ 468302 h 1257973"/>
                <a:gd name="connsiteX1" fmla="*/ 573932 w 2607013"/>
                <a:gd name="connsiteY1" fmla="*/ 497485 h 1257973"/>
                <a:gd name="connsiteX2" fmla="*/ 807396 w 2607013"/>
                <a:gd name="connsiteY2" fmla="*/ 293205 h 1257973"/>
                <a:gd name="connsiteX3" fmla="*/ 982494 w 2607013"/>
                <a:gd name="connsiteY3" fmla="*/ 40285 h 1257973"/>
                <a:gd name="connsiteX4" fmla="*/ 1624519 w 2607013"/>
                <a:gd name="connsiteY4" fmla="*/ 964412 h 1257973"/>
                <a:gd name="connsiteX5" fmla="*/ 2208179 w 2607013"/>
                <a:gd name="connsiteY5" fmla="*/ 1246514 h 1257973"/>
                <a:gd name="connsiteX6" fmla="*/ 2607013 w 2607013"/>
                <a:gd name="connsiteY6" fmla="*/ 1197876 h 1257973"/>
                <a:gd name="connsiteX0" fmla="*/ 0 w 2208179"/>
                <a:gd name="connsiteY0" fmla="*/ 468302 h 1246514"/>
                <a:gd name="connsiteX1" fmla="*/ 573932 w 2208179"/>
                <a:gd name="connsiteY1" fmla="*/ 497485 h 1246514"/>
                <a:gd name="connsiteX2" fmla="*/ 807396 w 2208179"/>
                <a:gd name="connsiteY2" fmla="*/ 293205 h 1246514"/>
                <a:gd name="connsiteX3" fmla="*/ 982494 w 2208179"/>
                <a:gd name="connsiteY3" fmla="*/ 40285 h 1246514"/>
                <a:gd name="connsiteX4" fmla="*/ 1624519 w 2208179"/>
                <a:gd name="connsiteY4" fmla="*/ 964412 h 1246514"/>
                <a:gd name="connsiteX5" fmla="*/ 2208179 w 2208179"/>
                <a:gd name="connsiteY5" fmla="*/ 1246514 h 1246514"/>
                <a:gd name="connsiteX0" fmla="*/ 0 w 1692613"/>
                <a:gd name="connsiteY0" fmla="*/ 468302 h 964430"/>
                <a:gd name="connsiteX1" fmla="*/ 573932 w 1692613"/>
                <a:gd name="connsiteY1" fmla="*/ 497485 h 964430"/>
                <a:gd name="connsiteX2" fmla="*/ 807396 w 1692613"/>
                <a:gd name="connsiteY2" fmla="*/ 293205 h 964430"/>
                <a:gd name="connsiteX3" fmla="*/ 982494 w 1692613"/>
                <a:gd name="connsiteY3" fmla="*/ 40285 h 964430"/>
                <a:gd name="connsiteX4" fmla="*/ 1624519 w 1692613"/>
                <a:gd name="connsiteY4" fmla="*/ 964412 h 964430"/>
                <a:gd name="connsiteX5" fmla="*/ 1692613 w 1692613"/>
                <a:gd name="connsiteY5" fmla="*/ 69467 h 964430"/>
                <a:gd name="connsiteX0" fmla="*/ 0 w 1692613"/>
                <a:gd name="connsiteY0" fmla="*/ 451775 h 483357"/>
                <a:gd name="connsiteX1" fmla="*/ 573932 w 1692613"/>
                <a:gd name="connsiteY1" fmla="*/ 480958 h 483357"/>
                <a:gd name="connsiteX2" fmla="*/ 807396 w 1692613"/>
                <a:gd name="connsiteY2" fmla="*/ 276678 h 483357"/>
                <a:gd name="connsiteX3" fmla="*/ 982494 w 1692613"/>
                <a:gd name="connsiteY3" fmla="*/ 23758 h 483357"/>
                <a:gd name="connsiteX4" fmla="*/ 1566153 w 1692613"/>
                <a:gd name="connsiteY4" fmla="*/ 14030 h 483357"/>
                <a:gd name="connsiteX5" fmla="*/ 1692613 w 1692613"/>
                <a:gd name="connsiteY5" fmla="*/ 52940 h 483357"/>
                <a:gd name="connsiteX0" fmla="*/ 0 w 1634247"/>
                <a:gd name="connsiteY0" fmla="*/ 451291 h 482873"/>
                <a:gd name="connsiteX1" fmla="*/ 573932 w 1634247"/>
                <a:gd name="connsiteY1" fmla="*/ 480474 h 482873"/>
                <a:gd name="connsiteX2" fmla="*/ 807396 w 1634247"/>
                <a:gd name="connsiteY2" fmla="*/ 276194 h 482873"/>
                <a:gd name="connsiteX3" fmla="*/ 982494 w 1634247"/>
                <a:gd name="connsiteY3" fmla="*/ 23274 h 482873"/>
                <a:gd name="connsiteX4" fmla="*/ 1566153 w 1634247"/>
                <a:gd name="connsiteY4" fmla="*/ 13546 h 482873"/>
                <a:gd name="connsiteX5" fmla="*/ 1634247 w 1634247"/>
                <a:gd name="connsiteY5" fmla="*/ 42728 h 482873"/>
                <a:gd name="connsiteX0" fmla="*/ 0 w 1566153"/>
                <a:gd name="connsiteY0" fmla="*/ 451291 h 482873"/>
                <a:gd name="connsiteX1" fmla="*/ 573932 w 1566153"/>
                <a:gd name="connsiteY1" fmla="*/ 480474 h 482873"/>
                <a:gd name="connsiteX2" fmla="*/ 807396 w 1566153"/>
                <a:gd name="connsiteY2" fmla="*/ 276194 h 482873"/>
                <a:gd name="connsiteX3" fmla="*/ 982494 w 1566153"/>
                <a:gd name="connsiteY3" fmla="*/ 23274 h 482873"/>
                <a:gd name="connsiteX4" fmla="*/ 1566153 w 1566153"/>
                <a:gd name="connsiteY4" fmla="*/ 13546 h 482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153" h="482873">
                  <a:moveTo>
                    <a:pt x="0" y="451291"/>
                  </a:moveTo>
                  <a:cubicBezTo>
                    <a:pt x="330741" y="392925"/>
                    <a:pt x="400456" y="499929"/>
                    <a:pt x="573932" y="480474"/>
                  </a:cubicBezTo>
                  <a:cubicBezTo>
                    <a:pt x="747408" y="461019"/>
                    <a:pt x="1157591" y="508037"/>
                    <a:pt x="807396" y="276194"/>
                  </a:cubicBezTo>
                  <a:cubicBezTo>
                    <a:pt x="457201" y="44351"/>
                    <a:pt x="856035" y="67049"/>
                    <a:pt x="982494" y="23274"/>
                  </a:cubicBezTo>
                  <a:cubicBezTo>
                    <a:pt x="1108953" y="-20501"/>
                    <a:pt x="1457528" y="10304"/>
                    <a:pt x="1566153" y="13546"/>
                  </a:cubicBezTo>
                </a:path>
              </a:pathLst>
            </a:custGeom>
            <a:noFill/>
            <a:ln w="41275">
              <a:gradFill>
                <a:gsLst>
                  <a:gs pos="15000">
                    <a:schemeClr val="tx1">
                      <a:lumMod val="50000"/>
                      <a:lumOff val="50000"/>
                    </a:schemeClr>
                  </a:gs>
                  <a:gs pos="0">
                    <a:schemeClr val="bg1">
                      <a:lumMod val="75000"/>
                    </a:schemeClr>
                  </a:gs>
                  <a:gs pos="38000">
                    <a:schemeClr val="bg1">
                      <a:lumMod val="85000"/>
                    </a:schemeClr>
                  </a:gs>
                  <a:gs pos="83000">
                    <a:schemeClr val="bg1">
                      <a:lumMod val="75000"/>
                    </a:schemeClr>
                  </a:gs>
                  <a:gs pos="100000">
                    <a:schemeClr val="tx1">
                      <a:lumMod val="50000"/>
                      <a:lumOff val="50000"/>
                    </a:schemeClr>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sp>
          <p:nvSpPr>
            <p:cNvPr id="22" name="Freeform 21" descr="" title=""/>
            <p:cNvSpPr/>
            <p:nvPr/>
          </p:nvSpPr>
          <p:spPr>
            <a:xfrm>
              <a:off x="3902046" y="4503890"/>
              <a:ext cx="1789889" cy="1208995"/>
            </a:xfrm>
            <a:custGeom>
              <a:avLst/>
              <a:gdLst>
                <a:gd name="connsiteX0" fmla="*/ 0 w 2577830"/>
                <a:gd name="connsiteY0" fmla="*/ 0 h 982493"/>
                <a:gd name="connsiteX1" fmla="*/ 758758 w 2577830"/>
                <a:gd name="connsiteY1" fmla="*/ 0 h 982493"/>
                <a:gd name="connsiteX2" fmla="*/ 1050587 w 2577830"/>
                <a:gd name="connsiteY2" fmla="*/ 282102 h 982493"/>
                <a:gd name="connsiteX3" fmla="*/ 836579 w 2577830"/>
                <a:gd name="connsiteY3" fmla="*/ 496110 h 982493"/>
                <a:gd name="connsiteX4" fmla="*/ 1011677 w 2577830"/>
                <a:gd name="connsiteY4" fmla="*/ 797668 h 982493"/>
                <a:gd name="connsiteX5" fmla="*/ 1789889 w 2577830"/>
                <a:gd name="connsiteY5" fmla="*/ 982493 h 982493"/>
                <a:gd name="connsiteX6" fmla="*/ 2178996 w 2577830"/>
                <a:gd name="connsiteY6" fmla="*/ 807395 h 982493"/>
                <a:gd name="connsiteX7" fmla="*/ 2577830 w 2577830"/>
                <a:gd name="connsiteY7" fmla="*/ 758757 h 982493"/>
                <a:gd name="connsiteX0" fmla="*/ 0 w 2577830"/>
                <a:gd name="connsiteY0" fmla="*/ 27346 h 1009839"/>
                <a:gd name="connsiteX1" fmla="*/ 758758 w 2577830"/>
                <a:gd name="connsiteY1" fmla="*/ 27346 h 1009839"/>
                <a:gd name="connsiteX2" fmla="*/ 1050587 w 2577830"/>
                <a:gd name="connsiteY2" fmla="*/ 309448 h 1009839"/>
                <a:gd name="connsiteX3" fmla="*/ 836579 w 2577830"/>
                <a:gd name="connsiteY3" fmla="*/ 523456 h 1009839"/>
                <a:gd name="connsiteX4" fmla="*/ 1011677 w 2577830"/>
                <a:gd name="connsiteY4" fmla="*/ 825014 h 1009839"/>
                <a:gd name="connsiteX5" fmla="*/ 1789889 w 2577830"/>
                <a:gd name="connsiteY5" fmla="*/ 1009839 h 1009839"/>
                <a:gd name="connsiteX6" fmla="*/ 2178996 w 2577830"/>
                <a:gd name="connsiteY6" fmla="*/ 834741 h 1009839"/>
                <a:gd name="connsiteX7" fmla="*/ 2577830 w 2577830"/>
                <a:gd name="connsiteY7" fmla="*/ 786103 h 1009839"/>
                <a:gd name="connsiteX0" fmla="*/ 0 w 2577830"/>
                <a:gd name="connsiteY0" fmla="*/ 20897 h 1003390"/>
                <a:gd name="connsiteX1" fmla="*/ 758758 w 2577830"/>
                <a:gd name="connsiteY1" fmla="*/ 20897 h 1003390"/>
                <a:gd name="connsiteX2" fmla="*/ 1050587 w 2577830"/>
                <a:gd name="connsiteY2" fmla="*/ 302999 h 1003390"/>
                <a:gd name="connsiteX3" fmla="*/ 836579 w 2577830"/>
                <a:gd name="connsiteY3" fmla="*/ 517007 h 1003390"/>
                <a:gd name="connsiteX4" fmla="*/ 1011677 w 2577830"/>
                <a:gd name="connsiteY4" fmla="*/ 818565 h 1003390"/>
                <a:gd name="connsiteX5" fmla="*/ 1789889 w 2577830"/>
                <a:gd name="connsiteY5" fmla="*/ 1003390 h 1003390"/>
                <a:gd name="connsiteX6" fmla="*/ 2178996 w 2577830"/>
                <a:gd name="connsiteY6" fmla="*/ 828292 h 1003390"/>
                <a:gd name="connsiteX7" fmla="*/ 2577830 w 2577830"/>
                <a:gd name="connsiteY7" fmla="*/ 779654 h 1003390"/>
                <a:gd name="connsiteX0" fmla="*/ 0 w 2577830"/>
                <a:gd name="connsiteY0" fmla="*/ 1413 h 983906"/>
                <a:gd name="connsiteX1" fmla="*/ 758758 w 2577830"/>
                <a:gd name="connsiteY1" fmla="*/ 1413 h 983906"/>
                <a:gd name="connsiteX2" fmla="*/ 1050587 w 2577830"/>
                <a:gd name="connsiteY2" fmla="*/ 283515 h 983906"/>
                <a:gd name="connsiteX3" fmla="*/ 836579 w 2577830"/>
                <a:gd name="connsiteY3" fmla="*/ 497523 h 983906"/>
                <a:gd name="connsiteX4" fmla="*/ 1011677 w 2577830"/>
                <a:gd name="connsiteY4" fmla="*/ 799081 h 983906"/>
                <a:gd name="connsiteX5" fmla="*/ 1789889 w 2577830"/>
                <a:gd name="connsiteY5" fmla="*/ 983906 h 983906"/>
                <a:gd name="connsiteX6" fmla="*/ 2178996 w 2577830"/>
                <a:gd name="connsiteY6" fmla="*/ 808808 h 983906"/>
                <a:gd name="connsiteX7" fmla="*/ 2577830 w 2577830"/>
                <a:gd name="connsiteY7" fmla="*/ 760170 h 983906"/>
                <a:gd name="connsiteX0" fmla="*/ 0 w 2577830"/>
                <a:gd name="connsiteY0" fmla="*/ 1349 h 983842"/>
                <a:gd name="connsiteX1" fmla="*/ 758758 w 2577830"/>
                <a:gd name="connsiteY1" fmla="*/ 1349 h 983842"/>
                <a:gd name="connsiteX2" fmla="*/ 1050587 w 2577830"/>
                <a:gd name="connsiteY2" fmla="*/ 283451 h 983842"/>
                <a:gd name="connsiteX3" fmla="*/ 836579 w 2577830"/>
                <a:gd name="connsiteY3" fmla="*/ 497459 h 983842"/>
                <a:gd name="connsiteX4" fmla="*/ 1011677 w 2577830"/>
                <a:gd name="connsiteY4" fmla="*/ 799017 h 983842"/>
                <a:gd name="connsiteX5" fmla="*/ 1789889 w 2577830"/>
                <a:gd name="connsiteY5" fmla="*/ 983842 h 983842"/>
                <a:gd name="connsiteX6" fmla="*/ 2178996 w 2577830"/>
                <a:gd name="connsiteY6" fmla="*/ 808744 h 983842"/>
                <a:gd name="connsiteX7" fmla="*/ 2577830 w 2577830"/>
                <a:gd name="connsiteY7" fmla="*/ 760106 h 983842"/>
                <a:gd name="connsiteX0" fmla="*/ 0 w 2577830"/>
                <a:gd name="connsiteY0" fmla="*/ 1349 h 983842"/>
                <a:gd name="connsiteX1" fmla="*/ 758758 w 2577830"/>
                <a:gd name="connsiteY1" fmla="*/ 1349 h 983842"/>
                <a:gd name="connsiteX2" fmla="*/ 1050587 w 2577830"/>
                <a:gd name="connsiteY2" fmla="*/ 283451 h 983842"/>
                <a:gd name="connsiteX3" fmla="*/ 1011677 w 2577830"/>
                <a:gd name="connsiteY3" fmla="*/ 799017 h 983842"/>
                <a:gd name="connsiteX4" fmla="*/ 1789889 w 2577830"/>
                <a:gd name="connsiteY4" fmla="*/ 983842 h 983842"/>
                <a:gd name="connsiteX5" fmla="*/ 2178996 w 2577830"/>
                <a:gd name="connsiteY5" fmla="*/ 808744 h 983842"/>
                <a:gd name="connsiteX6" fmla="*/ 2577830 w 2577830"/>
                <a:gd name="connsiteY6" fmla="*/ 760106 h 983842"/>
                <a:gd name="connsiteX0" fmla="*/ 0 w 2577830"/>
                <a:gd name="connsiteY0" fmla="*/ 2224 h 984717"/>
                <a:gd name="connsiteX1" fmla="*/ 758758 w 2577830"/>
                <a:gd name="connsiteY1" fmla="*/ 2224 h 984717"/>
                <a:gd name="connsiteX2" fmla="*/ 1050587 w 2577830"/>
                <a:gd name="connsiteY2" fmla="*/ 284326 h 984717"/>
                <a:gd name="connsiteX3" fmla="*/ 1011677 w 2577830"/>
                <a:gd name="connsiteY3" fmla="*/ 799892 h 984717"/>
                <a:gd name="connsiteX4" fmla="*/ 1789889 w 2577830"/>
                <a:gd name="connsiteY4" fmla="*/ 984717 h 984717"/>
                <a:gd name="connsiteX5" fmla="*/ 2178996 w 2577830"/>
                <a:gd name="connsiteY5" fmla="*/ 809619 h 984717"/>
                <a:gd name="connsiteX6" fmla="*/ 2577830 w 2577830"/>
                <a:gd name="connsiteY6" fmla="*/ 760981 h 984717"/>
                <a:gd name="connsiteX0" fmla="*/ 0 w 2577830"/>
                <a:gd name="connsiteY0" fmla="*/ 1548 h 984041"/>
                <a:gd name="connsiteX1" fmla="*/ 758758 w 2577830"/>
                <a:gd name="connsiteY1" fmla="*/ 1548 h 984041"/>
                <a:gd name="connsiteX2" fmla="*/ 1050587 w 2577830"/>
                <a:gd name="connsiteY2" fmla="*/ 283650 h 984041"/>
                <a:gd name="connsiteX3" fmla="*/ 778214 w 2577830"/>
                <a:gd name="connsiteY3" fmla="*/ 624119 h 984041"/>
                <a:gd name="connsiteX4" fmla="*/ 1789889 w 2577830"/>
                <a:gd name="connsiteY4" fmla="*/ 984041 h 984041"/>
                <a:gd name="connsiteX5" fmla="*/ 2178996 w 2577830"/>
                <a:gd name="connsiteY5" fmla="*/ 808943 h 984041"/>
                <a:gd name="connsiteX6" fmla="*/ 2577830 w 2577830"/>
                <a:gd name="connsiteY6" fmla="*/ 760305 h 984041"/>
                <a:gd name="connsiteX0" fmla="*/ 0 w 2577830"/>
                <a:gd name="connsiteY0" fmla="*/ 1548 h 984041"/>
                <a:gd name="connsiteX1" fmla="*/ 758758 w 2577830"/>
                <a:gd name="connsiteY1" fmla="*/ 1548 h 984041"/>
                <a:gd name="connsiteX2" fmla="*/ 1050587 w 2577830"/>
                <a:gd name="connsiteY2" fmla="*/ 283650 h 984041"/>
                <a:gd name="connsiteX3" fmla="*/ 778214 w 2577830"/>
                <a:gd name="connsiteY3" fmla="*/ 624119 h 984041"/>
                <a:gd name="connsiteX4" fmla="*/ 1789889 w 2577830"/>
                <a:gd name="connsiteY4" fmla="*/ 984041 h 984041"/>
                <a:gd name="connsiteX5" fmla="*/ 2178996 w 2577830"/>
                <a:gd name="connsiteY5" fmla="*/ 808943 h 984041"/>
                <a:gd name="connsiteX6" fmla="*/ 2577830 w 2577830"/>
                <a:gd name="connsiteY6" fmla="*/ 760305 h 984041"/>
                <a:gd name="connsiteX0" fmla="*/ 0 w 2577830"/>
                <a:gd name="connsiteY0" fmla="*/ 1422 h 983915"/>
                <a:gd name="connsiteX1" fmla="*/ 758758 w 2577830"/>
                <a:gd name="connsiteY1" fmla="*/ 1422 h 983915"/>
                <a:gd name="connsiteX2" fmla="*/ 1050587 w 2577830"/>
                <a:gd name="connsiteY2" fmla="*/ 283524 h 983915"/>
                <a:gd name="connsiteX3" fmla="*/ 778214 w 2577830"/>
                <a:gd name="connsiteY3" fmla="*/ 623993 h 983915"/>
                <a:gd name="connsiteX4" fmla="*/ 1789889 w 2577830"/>
                <a:gd name="connsiteY4" fmla="*/ 983915 h 983915"/>
                <a:gd name="connsiteX5" fmla="*/ 2178996 w 2577830"/>
                <a:gd name="connsiteY5" fmla="*/ 808817 h 983915"/>
                <a:gd name="connsiteX6" fmla="*/ 2577830 w 2577830"/>
                <a:gd name="connsiteY6" fmla="*/ 760179 h 983915"/>
                <a:gd name="connsiteX0" fmla="*/ 0 w 2577830"/>
                <a:gd name="connsiteY0" fmla="*/ 1422 h 808817"/>
                <a:gd name="connsiteX1" fmla="*/ 758758 w 2577830"/>
                <a:gd name="connsiteY1" fmla="*/ 1422 h 808817"/>
                <a:gd name="connsiteX2" fmla="*/ 1050587 w 2577830"/>
                <a:gd name="connsiteY2" fmla="*/ 283524 h 808817"/>
                <a:gd name="connsiteX3" fmla="*/ 778214 w 2577830"/>
                <a:gd name="connsiteY3" fmla="*/ 623993 h 808817"/>
                <a:gd name="connsiteX4" fmla="*/ 1420238 w 2577830"/>
                <a:gd name="connsiteY4" fmla="*/ 779634 h 808817"/>
                <a:gd name="connsiteX5" fmla="*/ 2178996 w 2577830"/>
                <a:gd name="connsiteY5" fmla="*/ 808817 h 808817"/>
                <a:gd name="connsiteX6" fmla="*/ 2577830 w 2577830"/>
                <a:gd name="connsiteY6" fmla="*/ 760179 h 808817"/>
                <a:gd name="connsiteX0" fmla="*/ 0 w 2577830"/>
                <a:gd name="connsiteY0" fmla="*/ 1422 h 808817"/>
                <a:gd name="connsiteX1" fmla="*/ 758758 w 2577830"/>
                <a:gd name="connsiteY1" fmla="*/ 1422 h 808817"/>
                <a:gd name="connsiteX2" fmla="*/ 1050587 w 2577830"/>
                <a:gd name="connsiteY2" fmla="*/ 283524 h 808817"/>
                <a:gd name="connsiteX3" fmla="*/ 778214 w 2577830"/>
                <a:gd name="connsiteY3" fmla="*/ 623993 h 808817"/>
                <a:gd name="connsiteX4" fmla="*/ 1420238 w 2577830"/>
                <a:gd name="connsiteY4" fmla="*/ 779634 h 808817"/>
                <a:gd name="connsiteX5" fmla="*/ 2178996 w 2577830"/>
                <a:gd name="connsiteY5" fmla="*/ 808817 h 808817"/>
                <a:gd name="connsiteX6" fmla="*/ 2577830 w 2577830"/>
                <a:gd name="connsiteY6" fmla="*/ 760179 h 808817"/>
                <a:gd name="connsiteX0" fmla="*/ 0 w 2577830"/>
                <a:gd name="connsiteY0" fmla="*/ 1358 h 813890"/>
                <a:gd name="connsiteX1" fmla="*/ 758758 w 2577830"/>
                <a:gd name="connsiteY1" fmla="*/ 1358 h 813890"/>
                <a:gd name="connsiteX2" fmla="*/ 1050587 w 2577830"/>
                <a:gd name="connsiteY2" fmla="*/ 283460 h 813890"/>
                <a:gd name="connsiteX3" fmla="*/ 690665 w 2577830"/>
                <a:gd name="connsiteY3" fmla="*/ 439103 h 813890"/>
                <a:gd name="connsiteX4" fmla="*/ 1420238 w 2577830"/>
                <a:gd name="connsiteY4" fmla="*/ 779570 h 813890"/>
                <a:gd name="connsiteX5" fmla="*/ 2178996 w 2577830"/>
                <a:gd name="connsiteY5" fmla="*/ 808753 h 813890"/>
                <a:gd name="connsiteX6" fmla="*/ 2577830 w 2577830"/>
                <a:gd name="connsiteY6" fmla="*/ 760115 h 813890"/>
                <a:gd name="connsiteX0" fmla="*/ 0 w 2577830"/>
                <a:gd name="connsiteY0" fmla="*/ 1358 h 808753"/>
                <a:gd name="connsiteX1" fmla="*/ 758758 w 2577830"/>
                <a:gd name="connsiteY1" fmla="*/ 1358 h 808753"/>
                <a:gd name="connsiteX2" fmla="*/ 1050587 w 2577830"/>
                <a:gd name="connsiteY2" fmla="*/ 283460 h 808753"/>
                <a:gd name="connsiteX3" fmla="*/ 690665 w 2577830"/>
                <a:gd name="connsiteY3" fmla="*/ 439103 h 808753"/>
                <a:gd name="connsiteX4" fmla="*/ 1595336 w 2577830"/>
                <a:gd name="connsiteY4" fmla="*/ 526651 h 808753"/>
                <a:gd name="connsiteX5" fmla="*/ 2178996 w 2577830"/>
                <a:gd name="connsiteY5" fmla="*/ 808753 h 808753"/>
                <a:gd name="connsiteX6" fmla="*/ 2577830 w 2577830"/>
                <a:gd name="connsiteY6" fmla="*/ 760115 h 808753"/>
                <a:gd name="connsiteX0" fmla="*/ 0 w 2577830"/>
                <a:gd name="connsiteY0" fmla="*/ 1358 h 809547"/>
                <a:gd name="connsiteX1" fmla="*/ 758758 w 2577830"/>
                <a:gd name="connsiteY1" fmla="*/ 1358 h 809547"/>
                <a:gd name="connsiteX2" fmla="*/ 1050587 w 2577830"/>
                <a:gd name="connsiteY2" fmla="*/ 283460 h 809547"/>
                <a:gd name="connsiteX3" fmla="*/ 690665 w 2577830"/>
                <a:gd name="connsiteY3" fmla="*/ 439103 h 809547"/>
                <a:gd name="connsiteX4" fmla="*/ 1595336 w 2577830"/>
                <a:gd name="connsiteY4" fmla="*/ 526651 h 809547"/>
                <a:gd name="connsiteX5" fmla="*/ 2178996 w 2577830"/>
                <a:gd name="connsiteY5" fmla="*/ 808753 h 809547"/>
                <a:gd name="connsiteX6" fmla="*/ 2577830 w 2577830"/>
                <a:gd name="connsiteY6" fmla="*/ 760115 h 809547"/>
                <a:gd name="connsiteX0" fmla="*/ 0 w 2577830"/>
                <a:gd name="connsiteY0" fmla="*/ 10088 h 818277"/>
                <a:gd name="connsiteX1" fmla="*/ 758758 w 2577830"/>
                <a:gd name="connsiteY1" fmla="*/ 10088 h 818277"/>
                <a:gd name="connsiteX2" fmla="*/ 963038 w 2577830"/>
                <a:gd name="connsiteY2" fmla="*/ 146276 h 818277"/>
                <a:gd name="connsiteX3" fmla="*/ 690665 w 2577830"/>
                <a:gd name="connsiteY3" fmla="*/ 447833 h 818277"/>
                <a:gd name="connsiteX4" fmla="*/ 1595336 w 2577830"/>
                <a:gd name="connsiteY4" fmla="*/ 535381 h 818277"/>
                <a:gd name="connsiteX5" fmla="*/ 2178996 w 2577830"/>
                <a:gd name="connsiteY5" fmla="*/ 817483 h 818277"/>
                <a:gd name="connsiteX6" fmla="*/ 2577830 w 2577830"/>
                <a:gd name="connsiteY6" fmla="*/ 768845 h 818277"/>
                <a:gd name="connsiteX0" fmla="*/ 0 w 2577830"/>
                <a:gd name="connsiteY0" fmla="*/ 10088 h 818277"/>
                <a:gd name="connsiteX1" fmla="*/ 758758 w 2577830"/>
                <a:gd name="connsiteY1" fmla="*/ 10088 h 818277"/>
                <a:gd name="connsiteX2" fmla="*/ 963038 w 2577830"/>
                <a:gd name="connsiteY2" fmla="*/ 146276 h 818277"/>
                <a:gd name="connsiteX3" fmla="*/ 690665 w 2577830"/>
                <a:gd name="connsiteY3" fmla="*/ 447833 h 818277"/>
                <a:gd name="connsiteX4" fmla="*/ 1595336 w 2577830"/>
                <a:gd name="connsiteY4" fmla="*/ 535381 h 818277"/>
                <a:gd name="connsiteX5" fmla="*/ 2178996 w 2577830"/>
                <a:gd name="connsiteY5" fmla="*/ 817483 h 818277"/>
                <a:gd name="connsiteX6" fmla="*/ 2577830 w 2577830"/>
                <a:gd name="connsiteY6" fmla="*/ 768845 h 818277"/>
                <a:gd name="connsiteX0" fmla="*/ 0 w 2577830"/>
                <a:gd name="connsiteY0" fmla="*/ 15132 h 823321"/>
                <a:gd name="connsiteX1" fmla="*/ 758758 w 2577830"/>
                <a:gd name="connsiteY1" fmla="*/ 15132 h 823321"/>
                <a:gd name="connsiteX2" fmla="*/ 1001949 w 2577830"/>
                <a:gd name="connsiteY2" fmla="*/ 219413 h 823321"/>
                <a:gd name="connsiteX3" fmla="*/ 690665 w 2577830"/>
                <a:gd name="connsiteY3" fmla="*/ 452877 h 823321"/>
                <a:gd name="connsiteX4" fmla="*/ 1595336 w 2577830"/>
                <a:gd name="connsiteY4" fmla="*/ 540425 h 823321"/>
                <a:gd name="connsiteX5" fmla="*/ 2178996 w 2577830"/>
                <a:gd name="connsiteY5" fmla="*/ 822527 h 823321"/>
                <a:gd name="connsiteX6" fmla="*/ 2577830 w 2577830"/>
                <a:gd name="connsiteY6" fmla="*/ 773889 h 823321"/>
                <a:gd name="connsiteX0" fmla="*/ 0 w 2577830"/>
                <a:gd name="connsiteY0" fmla="*/ 15132 h 823321"/>
                <a:gd name="connsiteX1" fmla="*/ 535021 w 2577830"/>
                <a:gd name="connsiteY1" fmla="*/ 15132 h 823321"/>
                <a:gd name="connsiteX2" fmla="*/ 1001949 w 2577830"/>
                <a:gd name="connsiteY2" fmla="*/ 219413 h 823321"/>
                <a:gd name="connsiteX3" fmla="*/ 690665 w 2577830"/>
                <a:gd name="connsiteY3" fmla="*/ 452877 h 823321"/>
                <a:gd name="connsiteX4" fmla="*/ 1595336 w 2577830"/>
                <a:gd name="connsiteY4" fmla="*/ 540425 h 823321"/>
                <a:gd name="connsiteX5" fmla="*/ 2178996 w 2577830"/>
                <a:gd name="connsiteY5" fmla="*/ 822527 h 823321"/>
                <a:gd name="connsiteX6" fmla="*/ 2577830 w 2577830"/>
                <a:gd name="connsiteY6" fmla="*/ 773889 h 823321"/>
                <a:gd name="connsiteX0" fmla="*/ 0 w 2577830"/>
                <a:gd name="connsiteY0" fmla="*/ 1018 h 809207"/>
                <a:gd name="connsiteX1" fmla="*/ 535021 w 2577830"/>
                <a:gd name="connsiteY1" fmla="*/ 1018 h 809207"/>
                <a:gd name="connsiteX2" fmla="*/ 1001949 w 2577830"/>
                <a:gd name="connsiteY2" fmla="*/ 205299 h 809207"/>
                <a:gd name="connsiteX3" fmla="*/ 690665 w 2577830"/>
                <a:gd name="connsiteY3" fmla="*/ 438763 h 809207"/>
                <a:gd name="connsiteX4" fmla="*/ 1595336 w 2577830"/>
                <a:gd name="connsiteY4" fmla="*/ 526311 h 809207"/>
                <a:gd name="connsiteX5" fmla="*/ 2178996 w 2577830"/>
                <a:gd name="connsiteY5" fmla="*/ 808413 h 809207"/>
                <a:gd name="connsiteX6" fmla="*/ 2577830 w 2577830"/>
                <a:gd name="connsiteY6" fmla="*/ 759775 h 809207"/>
                <a:gd name="connsiteX0" fmla="*/ 0 w 2577830"/>
                <a:gd name="connsiteY0" fmla="*/ 1107 h 809257"/>
                <a:gd name="connsiteX1" fmla="*/ 535021 w 2577830"/>
                <a:gd name="connsiteY1" fmla="*/ 1107 h 809257"/>
                <a:gd name="connsiteX2" fmla="*/ 1001949 w 2577830"/>
                <a:gd name="connsiteY2" fmla="*/ 205388 h 809257"/>
                <a:gd name="connsiteX3" fmla="*/ 924128 w 2577830"/>
                <a:gd name="connsiteY3" fmla="*/ 516673 h 809257"/>
                <a:gd name="connsiteX4" fmla="*/ 1595336 w 2577830"/>
                <a:gd name="connsiteY4" fmla="*/ 526400 h 809257"/>
                <a:gd name="connsiteX5" fmla="*/ 2178996 w 2577830"/>
                <a:gd name="connsiteY5" fmla="*/ 808502 h 809257"/>
                <a:gd name="connsiteX6" fmla="*/ 2577830 w 2577830"/>
                <a:gd name="connsiteY6" fmla="*/ 759864 h 809257"/>
                <a:gd name="connsiteX0" fmla="*/ 0 w 2577830"/>
                <a:gd name="connsiteY0" fmla="*/ 1107 h 809257"/>
                <a:gd name="connsiteX1" fmla="*/ 535021 w 2577830"/>
                <a:gd name="connsiteY1" fmla="*/ 1107 h 809257"/>
                <a:gd name="connsiteX2" fmla="*/ 1001949 w 2577830"/>
                <a:gd name="connsiteY2" fmla="*/ 205388 h 809257"/>
                <a:gd name="connsiteX3" fmla="*/ 924128 w 2577830"/>
                <a:gd name="connsiteY3" fmla="*/ 516673 h 809257"/>
                <a:gd name="connsiteX4" fmla="*/ 1595336 w 2577830"/>
                <a:gd name="connsiteY4" fmla="*/ 526400 h 809257"/>
                <a:gd name="connsiteX5" fmla="*/ 2178996 w 2577830"/>
                <a:gd name="connsiteY5" fmla="*/ 808502 h 809257"/>
                <a:gd name="connsiteX6" fmla="*/ 2577830 w 2577830"/>
                <a:gd name="connsiteY6" fmla="*/ 759864 h 809257"/>
                <a:gd name="connsiteX0" fmla="*/ 0 w 2577830"/>
                <a:gd name="connsiteY0" fmla="*/ 1494 h 809644"/>
                <a:gd name="connsiteX1" fmla="*/ 535021 w 2577830"/>
                <a:gd name="connsiteY1" fmla="*/ 1494 h 809644"/>
                <a:gd name="connsiteX2" fmla="*/ 1001949 w 2577830"/>
                <a:gd name="connsiteY2" fmla="*/ 205775 h 809644"/>
                <a:gd name="connsiteX3" fmla="*/ 924128 w 2577830"/>
                <a:gd name="connsiteY3" fmla="*/ 517060 h 809644"/>
                <a:gd name="connsiteX4" fmla="*/ 1595336 w 2577830"/>
                <a:gd name="connsiteY4" fmla="*/ 526787 h 809644"/>
                <a:gd name="connsiteX5" fmla="*/ 2178996 w 2577830"/>
                <a:gd name="connsiteY5" fmla="*/ 808889 h 809644"/>
                <a:gd name="connsiteX6" fmla="*/ 2577830 w 2577830"/>
                <a:gd name="connsiteY6" fmla="*/ 760251 h 809644"/>
                <a:gd name="connsiteX0" fmla="*/ 0 w 2577830"/>
                <a:gd name="connsiteY0" fmla="*/ 88285 h 896435"/>
                <a:gd name="connsiteX1" fmla="*/ 1128409 w 2577830"/>
                <a:gd name="connsiteY1" fmla="*/ 736 h 896435"/>
                <a:gd name="connsiteX2" fmla="*/ 1001949 w 2577830"/>
                <a:gd name="connsiteY2" fmla="*/ 292566 h 896435"/>
                <a:gd name="connsiteX3" fmla="*/ 924128 w 2577830"/>
                <a:gd name="connsiteY3" fmla="*/ 603851 h 896435"/>
                <a:gd name="connsiteX4" fmla="*/ 1595336 w 2577830"/>
                <a:gd name="connsiteY4" fmla="*/ 613578 h 896435"/>
                <a:gd name="connsiteX5" fmla="*/ 2178996 w 2577830"/>
                <a:gd name="connsiteY5" fmla="*/ 895680 h 896435"/>
                <a:gd name="connsiteX6" fmla="*/ 2577830 w 2577830"/>
                <a:gd name="connsiteY6" fmla="*/ 847042 h 896435"/>
                <a:gd name="connsiteX0" fmla="*/ 0 w 2577830"/>
                <a:gd name="connsiteY0" fmla="*/ 91811 h 899961"/>
                <a:gd name="connsiteX1" fmla="*/ 1128409 w 2577830"/>
                <a:gd name="connsiteY1" fmla="*/ 4262 h 899961"/>
                <a:gd name="connsiteX2" fmla="*/ 1381328 w 2577830"/>
                <a:gd name="connsiteY2" fmla="*/ 257182 h 899961"/>
                <a:gd name="connsiteX3" fmla="*/ 924128 w 2577830"/>
                <a:gd name="connsiteY3" fmla="*/ 607377 h 899961"/>
                <a:gd name="connsiteX4" fmla="*/ 1595336 w 2577830"/>
                <a:gd name="connsiteY4" fmla="*/ 617104 h 899961"/>
                <a:gd name="connsiteX5" fmla="*/ 2178996 w 2577830"/>
                <a:gd name="connsiteY5" fmla="*/ 899206 h 899961"/>
                <a:gd name="connsiteX6" fmla="*/ 2577830 w 2577830"/>
                <a:gd name="connsiteY6" fmla="*/ 850568 h 899961"/>
                <a:gd name="connsiteX0" fmla="*/ 0 w 1896894"/>
                <a:gd name="connsiteY0" fmla="*/ 0 h 1061069"/>
                <a:gd name="connsiteX1" fmla="*/ 447473 w 1896894"/>
                <a:gd name="connsiteY1" fmla="*/ 165370 h 1061069"/>
                <a:gd name="connsiteX2" fmla="*/ 700392 w 1896894"/>
                <a:gd name="connsiteY2" fmla="*/ 418290 h 1061069"/>
                <a:gd name="connsiteX3" fmla="*/ 243192 w 1896894"/>
                <a:gd name="connsiteY3" fmla="*/ 768485 h 1061069"/>
                <a:gd name="connsiteX4" fmla="*/ 914400 w 1896894"/>
                <a:gd name="connsiteY4" fmla="*/ 778212 h 1061069"/>
                <a:gd name="connsiteX5" fmla="*/ 1498060 w 1896894"/>
                <a:gd name="connsiteY5" fmla="*/ 1060314 h 1061069"/>
                <a:gd name="connsiteX6" fmla="*/ 1896894 w 1896894"/>
                <a:gd name="connsiteY6" fmla="*/ 1011676 h 1061069"/>
                <a:gd name="connsiteX0" fmla="*/ 0 w 1896894"/>
                <a:gd name="connsiteY0" fmla="*/ 3 h 1061072"/>
                <a:gd name="connsiteX1" fmla="*/ 797669 w 1896894"/>
                <a:gd name="connsiteY1" fmla="*/ 68096 h 1061072"/>
                <a:gd name="connsiteX2" fmla="*/ 700392 w 1896894"/>
                <a:gd name="connsiteY2" fmla="*/ 418293 h 1061072"/>
                <a:gd name="connsiteX3" fmla="*/ 243192 w 1896894"/>
                <a:gd name="connsiteY3" fmla="*/ 768488 h 1061072"/>
                <a:gd name="connsiteX4" fmla="*/ 914400 w 1896894"/>
                <a:gd name="connsiteY4" fmla="*/ 778215 h 1061072"/>
                <a:gd name="connsiteX5" fmla="*/ 1498060 w 1896894"/>
                <a:gd name="connsiteY5" fmla="*/ 1060317 h 1061072"/>
                <a:gd name="connsiteX6" fmla="*/ 1896894 w 1896894"/>
                <a:gd name="connsiteY6" fmla="*/ 1011679 h 1061072"/>
                <a:gd name="connsiteX0" fmla="*/ 0 w 1896894"/>
                <a:gd name="connsiteY0" fmla="*/ 0 h 1061069"/>
                <a:gd name="connsiteX1" fmla="*/ 797669 w 1896894"/>
                <a:gd name="connsiteY1" fmla="*/ 68093 h 1061069"/>
                <a:gd name="connsiteX2" fmla="*/ 700392 w 1896894"/>
                <a:gd name="connsiteY2" fmla="*/ 418290 h 1061069"/>
                <a:gd name="connsiteX3" fmla="*/ 243192 w 1896894"/>
                <a:gd name="connsiteY3" fmla="*/ 768485 h 1061069"/>
                <a:gd name="connsiteX4" fmla="*/ 914400 w 1896894"/>
                <a:gd name="connsiteY4" fmla="*/ 778212 h 1061069"/>
                <a:gd name="connsiteX5" fmla="*/ 1498060 w 1896894"/>
                <a:gd name="connsiteY5" fmla="*/ 1060314 h 1061069"/>
                <a:gd name="connsiteX6" fmla="*/ 1896894 w 1896894"/>
                <a:gd name="connsiteY6" fmla="*/ 1011676 h 1061069"/>
                <a:gd name="connsiteX0" fmla="*/ 0 w 1896894"/>
                <a:gd name="connsiteY0" fmla="*/ 0 h 1061069"/>
                <a:gd name="connsiteX1" fmla="*/ 797669 w 1896894"/>
                <a:gd name="connsiteY1" fmla="*/ 68093 h 1061069"/>
                <a:gd name="connsiteX2" fmla="*/ 739302 w 1896894"/>
                <a:gd name="connsiteY2" fmla="*/ 340469 h 1061069"/>
                <a:gd name="connsiteX3" fmla="*/ 243192 w 1896894"/>
                <a:gd name="connsiteY3" fmla="*/ 768485 h 1061069"/>
                <a:gd name="connsiteX4" fmla="*/ 914400 w 1896894"/>
                <a:gd name="connsiteY4" fmla="*/ 778212 h 1061069"/>
                <a:gd name="connsiteX5" fmla="*/ 1498060 w 1896894"/>
                <a:gd name="connsiteY5" fmla="*/ 1060314 h 1061069"/>
                <a:gd name="connsiteX6" fmla="*/ 1896894 w 1896894"/>
                <a:gd name="connsiteY6" fmla="*/ 1011676 h 1061069"/>
                <a:gd name="connsiteX0" fmla="*/ 0 w 1896894"/>
                <a:gd name="connsiteY0" fmla="*/ 0 h 1061069"/>
                <a:gd name="connsiteX1" fmla="*/ 797669 w 1896894"/>
                <a:gd name="connsiteY1" fmla="*/ 68093 h 1061069"/>
                <a:gd name="connsiteX2" fmla="*/ 739302 w 1896894"/>
                <a:gd name="connsiteY2" fmla="*/ 340469 h 1061069"/>
                <a:gd name="connsiteX3" fmla="*/ 243192 w 1896894"/>
                <a:gd name="connsiteY3" fmla="*/ 768485 h 1061069"/>
                <a:gd name="connsiteX4" fmla="*/ 914400 w 1896894"/>
                <a:gd name="connsiteY4" fmla="*/ 778212 h 1061069"/>
                <a:gd name="connsiteX5" fmla="*/ 1498060 w 1896894"/>
                <a:gd name="connsiteY5" fmla="*/ 1060314 h 1061069"/>
                <a:gd name="connsiteX6" fmla="*/ 1896894 w 1896894"/>
                <a:gd name="connsiteY6" fmla="*/ 1011676 h 1061069"/>
                <a:gd name="connsiteX0" fmla="*/ 0 w 1896894"/>
                <a:gd name="connsiteY0" fmla="*/ 0 h 1061069"/>
                <a:gd name="connsiteX1" fmla="*/ 797669 w 1896894"/>
                <a:gd name="connsiteY1" fmla="*/ 68093 h 1061069"/>
                <a:gd name="connsiteX2" fmla="*/ 739302 w 1896894"/>
                <a:gd name="connsiteY2" fmla="*/ 340469 h 1061069"/>
                <a:gd name="connsiteX3" fmla="*/ 243192 w 1896894"/>
                <a:gd name="connsiteY3" fmla="*/ 768485 h 1061069"/>
                <a:gd name="connsiteX4" fmla="*/ 914400 w 1896894"/>
                <a:gd name="connsiteY4" fmla="*/ 778212 h 1061069"/>
                <a:gd name="connsiteX5" fmla="*/ 1498060 w 1896894"/>
                <a:gd name="connsiteY5" fmla="*/ 1060314 h 1061069"/>
                <a:gd name="connsiteX6" fmla="*/ 1896894 w 1896894"/>
                <a:gd name="connsiteY6" fmla="*/ 1011676 h 1061069"/>
                <a:gd name="connsiteX0" fmla="*/ 0 w 1896894"/>
                <a:gd name="connsiteY0" fmla="*/ 0 h 1061192"/>
                <a:gd name="connsiteX1" fmla="*/ 797669 w 1896894"/>
                <a:gd name="connsiteY1" fmla="*/ 68093 h 1061192"/>
                <a:gd name="connsiteX2" fmla="*/ 739302 w 1896894"/>
                <a:gd name="connsiteY2" fmla="*/ 340469 h 1061192"/>
                <a:gd name="connsiteX3" fmla="*/ 525294 w 1896894"/>
                <a:gd name="connsiteY3" fmla="*/ 544749 h 1061192"/>
                <a:gd name="connsiteX4" fmla="*/ 914400 w 1896894"/>
                <a:gd name="connsiteY4" fmla="*/ 778212 h 1061192"/>
                <a:gd name="connsiteX5" fmla="*/ 1498060 w 1896894"/>
                <a:gd name="connsiteY5" fmla="*/ 1060314 h 1061192"/>
                <a:gd name="connsiteX6" fmla="*/ 1896894 w 1896894"/>
                <a:gd name="connsiteY6" fmla="*/ 1011676 h 1061192"/>
                <a:gd name="connsiteX0" fmla="*/ 0 w 1896894"/>
                <a:gd name="connsiteY0" fmla="*/ 0 h 1061192"/>
                <a:gd name="connsiteX1" fmla="*/ 797669 w 1896894"/>
                <a:gd name="connsiteY1" fmla="*/ 68093 h 1061192"/>
                <a:gd name="connsiteX2" fmla="*/ 739302 w 1896894"/>
                <a:gd name="connsiteY2" fmla="*/ 340469 h 1061192"/>
                <a:gd name="connsiteX3" fmla="*/ 525294 w 1896894"/>
                <a:gd name="connsiteY3" fmla="*/ 544749 h 1061192"/>
                <a:gd name="connsiteX4" fmla="*/ 914400 w 1896894"/>
                <a:gd name="connsiteY4" fmla="*/ 778212 h 1061192"/>
                <a:gd name="connsiteX5" fmla="*/ 1498060 w 1896894"/>
                <a:gd name="connsiteY5" fmla="*/ 1060314 h 1061192"/>
                <a:gd name="connsiteX6" fmla="*/ 1896894 w 1896894"/>
                <a:gd name="connsiteY6" fmla="*/ 1011676 h 1061192"/>
                <a:gd name="connsiteX0" fmla="*/ 0 w 1896894"/>
                <a:gd name="connsiteY0" fmla="*/ 0 h 1061192"/>
                <a:gd name="connsiteX1" fmla="*/ 797669 w 1896894"/>
                <a:gd name="connsiteY1" fmla="*/ 68093 h 1061192"/>
                <a:gd name="connsiteX2" fmla="*/ 739302 w 1896894"/>
                <a:gd name="connsiteY2" fmla="*/ 340469 h 1061192"/>
                <a:gd name="connsiteX3" fmla="*/ 525294 w 1896894"/>
                <a:gd name="connsiteY3" fmla="*/ 544749 h 1061192"/>
                <a:gd name="connsiteX4" fmla="*/ 914400 w 1896894"/>
                <a:gd name="connsiteY4" fmla="*/ 778212 h 1061192"/>
                <a:gd name="connsiteX5" fmla="*/ 1498060 w 1896894"/>
                <a:gd name="connsiteY5" fmla="*/ 1060314 h 1061192"/>
                <a:gd name="connsiteX6" fmla="*/ 1896894 w 1896894"/>
                <a:gd name="connsiteY6" fmla="*/ 1011676 h 1061192"/>
                <a:gd name="connsiteX0" fmla="*/ 0 w 1896894"/>
                <a:gd name="connsiteY0" fmla="*/ 0 h 1078985"/>
                <a:gd name="connsiteX1" fmla="*/ 797669 w 1896894"/>
                <a:gd name="connsiteY1" fmla="*/ 68093 h 1078985"/>
                <a:gd name="connsiteX2" fmla="*/ 739302 w 1896894"/>
                <a:gd name="connsiteY2" fmla="*/ 340469 h 1078985"/>
                <a:gd name="connsiteX3" fmla="*/ 525294 w 1896894"/>
                <a:gd name="connsiteY3" fmla="*/ 544749 h 1078985"/>
                <a:gd name="connsiteX4" fmla="*/ 1167319 w 1896894"/>
                <a:gd name="connsiteY4" fmla="*/ 671208 h 1078985"/>
                <a:gd name="connsiteX5" fmla="*/ 1498060 w 1896894"/>
                <a:gd name="connsiteY5" fmla="*/ 1060314 h 1078985"/>
                <a:gd name="connsiteX6" fmla="*/ 1896894 w 1896894"/>
                <a:gd name="connsiteY6" fmla="*/ 1011676 h 1078985"/>
                <a:gd name="connsiteX0" fmla="*/ 0 w 1906621"/>
                <a:gd name="connsiteY0" fmla="*/ 0 h 1189539"/>
                <a:gd name="connsiteX1" fmla="*/ 797669 w 1906621"/>
                <a:gd name="connsiteY1" fmla="*/ 68093 h 1189539"/>
                <a:gd name="connsiteX2" fmla="*/ 739302 w 1906621"/>
                <a:gd name="connsiteY2" fmla="*/ 340469 h 1189539"/>
                <a:gd name="connsiteX3" fmla="*/ 525294 w 1906621"/>
                <a:gd name="connsiteY3" fmla="*/ 544749 h 1189539"/>
                <a:gd name="connsiteX4" fmla="*/ 1167319 w 1906621"/>
                <a:gd name="connsiteY4" fmla="*/ 671208 h 1189539"/>
                <a:gd name="connsiteX5" fmla="*/ 1498060 w 1906621"/>
                <a:gd name="connsiteY5" fmla="*/ 1060314 h 1189539"/>
                <a:gd name="connsiteX6" fmla="*/ 1906621 w 1906621"/>
                <a:gd name="connsiteY6" fmla="*/ 1186774 h 1189539"/>
                <a:gd name="connsiteX0" fmla="*/ 0 w 1887166"/>
                <a:gd name="connsiteY0" fmla="*/ 0 h 1218722"/>
                <a:gd name="connsiteX1" fmla="*/ 778214 w 1887166"/>
                <a:gd name="connsiteY1" fmla="*/ 97276 h 1218722"/>
                <a:gd name="connsiteX2" fmla="*/ 719847 w 1887166"/>
                <a:gd name="connsiteY2" fmla="*/ 369652 h 1218722"/>
                <a:gd name="connsiteX3" fmla="*/ 505839 w 1887166"/>
                <a:gd name="connsiteY3" fmla="*/ 573932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31133 w 1887166"/>
                <a:gd name="connsiteY1" fmla="*/ 136186 h 1218722"/>
                <a:gd name="connsiteX2" fmla="*/ 719847 w 1887166"/>
                <a:gd name="connsiteY2" fmla="*/ 369652 h 1218722"/>
                <a:gd name="connsiteX3" fmla="*/ 505839 w 1887166"/>
                <a:gd name="connsiteY3" fmla="*/ 573932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31133 w 1887166"/>
                <a:gd name="connsiteY1" fmla="*/ 136186 h 1218722"/>
                <a:gd name="connsiteX2" fmla="*/ 719847 w 1887166"/>
                <a:gd name="connsiteY2" fmla="*/ 369652 h 1218722"/>
                <a:gd name="connsiteX3" fmla="*/ 505839 w 1887166"/>
                <a:gd name="connsiteY3" fmla="*/ 573932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31133 w 1887166"/>
                <a:gd name="connsiteY1" fmla="*/ 136186 h 1218722"/>
                <a:gd name="connsiteX2" fmla="*/ 719847 w 1887166"/>
                <a:gd name="connsiteY2" fmla="*/ 369652 h 1218722"/>
                <a:gd name="connsiteX3" fmla="*/ 505839 w 1887166"/>
                <a:gd name="connsiteY3" fmla="*/ 573932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31133 w 1887166"/>
                <a:gd name="connsiteY1" fmla="*/ 136186 h 1218722"/>
                <a:gd name="connsiteX2" fmla="*/ 846307 w 1887166"/>
                <a:gd name="connsiteY2" fmla="*/ 291830 h 1218722"/>
                <a:gd name="connsiteX3" fmla="*/ 505839 w 1887166"/>
                <a:gd name="connsiteY3" fmla="*/ 573932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31133 w 1887166"/>
                <a:gd name="connsiteY1" fmla="*/ 136186 h 1218722"/>
                <a:gd name="connsiteX2" fmla="*/ 846307 w 1887166"/>
                <a:gd name="connsiteY2" fmla="*/ 291830 h 1218722"/>
                <a:gd name="connsiteX3" fmla="*/ 603116 w 1887166"/>
                <a:gd name="connsiteY3" fmla="*/ 525293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31133 w 1887166"/>
                <a:gd name="connsiteY1" fmla="*/ 136186 h 1218722"/>
                <a:gd name="connsiteX2" fmla="*/ 846307 w 1887166"/>
                <a:gd name="connsiteY2" fmla="*/ 291830 h 1218722"/>
                <a:gd name="connsiteX3" fmla="*/ 603116 w 1887166"/>
                <a:gd name="connsiteY3" fmla="*/ 525293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31133 w 1887166"/>
                <a:gd name="connsiteY1" fmla="*/ 136186 h 1218722"/>
                <a:gd name="connsiteX2" fmla="*/ 846307 w 1887166"/>
                <a:gd name="connsiteY2" fmla="*/ 291830 h 1218722"/>
                <a:gd name="connsiteX3" fmla="*/ 603116 w 1887166"/>
                <a:gd name="connsiteY3" fmla="*/ 525293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40861 w 1887166"/>
                <a:gd name="connsiteY1" fmla="*/ 116731 h 1218722"/>
                <a:gd name="connsiteX2" fmla="*/ 846307 w 1887166"/>
                <a:gd name="connsiteY2" fmla="*/ 291830 h 1218722"/>
                <a:gd name="connsiteX3" fmla="*/ 603116 w 1887166"/>
                <a:gd name="connsiteY3" fmla="*/ 525293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40861 w 1887166"/>
                <a:gd name="connsiteY1" fmla="*/ 116731 h 1218722"/>
                <a:gd name="connsiteX2" fmla="*/ 846307 w 1887166"/>
                <a:gd name="connsiteY2" fmla="*/ 291830 h 1218722"/>
                <a:gd name="connsiteX3" fmla="*/ 603116 w 1887166"/>
                <a:gd name="connsiteY3" fmla="*/ 525293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87166"/>
                <a:gd name="connsiteY0" fmla="*/ 0 h 1218722"/>
                <a:gd name="connsiteX1" fmla="*/ 1040861 w 1887166"/>
                <a:gd name="connsiteY1" fmla="*/ 116731 h 1218722"/>
                <a:gd name="connsiteX2" fmla="*/ 846307 w 1887166"/>
                <a:gd name="connsiteY2" fmla="*/ 291830 h 1218722"/>
                <a:gd name="connsiteX3" fmla="*/ 603116 w 1887166"/>
                <a:gd name="connsiteY3" fmla="*/ 525293 h 1218722"/>
                <a:gd name="connsiteX4" fmla="*/ 1147864 w 1887166"/>
                <a:gd name="connsiteY4" fmla="*/ 700391 h 1218722"/>
                <a:gd name="connsiteX5" fmla="*/ 1478605 w 1887166"/>
                <a:gd name="connsiteY5" fmla="*/ 1089497 h 1218722"/>
                <a:gd name="connsiteX6" fmla="*/ 1887166 w 1887166"/>
                <a:gd name="connsiteY6" fmla="*/ 1215957 h 1218722"/>
                <a:gd name="connsiteX0" fmla="*/ 0 w 1848255"/>
                <a:gd name="connsiteY0" fmla="*/ 0 h 1218722"/>
                <a:gd name="connsiteX1" fmla="*/ 1001950 w 1848255"/>
                <a:gd name="connsiteY1" fmla="*/ 116731 h 1218722"/>
                <a:gd name="connsiteX2" fmla="*/ 807396 w 1848255"/>
                <a:gd name="connsiteY2" fmla="*/ 291830 h 1218722"/>
                <a:gd name="connsiteX3" fmla="*/ 564205 w 1848255"/>
                <a:gd name="connsiteY3" fmla="*/ 525293 h 1218722"/>
                <a:gd name="connsiteX4" fmla="*/ 1108953 w 1848255"/>
                <a:gd name="connsiteY4" fmla="*/ 700391 h 1218722"/>
                <a:gd name="connsiteX5" fmla="*/ 1439694 w 1848255"/>
                <a:gd name="connsiteY5" fmla="*/ 1089497 h 1218722"/>
                <a:gd name="connsiteX6" fmla="*/ 1848255 w 1848255"/>
                <a:gd name="connsiteY6" fmla="*/ 1215957 h 1218722"/>
                <a:gd name="connsiteX0" fmla="*/ 0 w 1848255"/>
                <a:gd name="connsiteY0" fmla="*/ 0 h 1218722"/>
                <a:gd name="connsiteX1" fmla="*/ 1001950 w 1848255"/>
                <a:gd name="connsiteY1" fmla="*/ 116731 h 1218722"/>
                <a:gd name="connsiteX2" fmla="*/ 807396 w 1848255"/>
                <a:gd name="connsiteY2" fmla="*/ 291830 h 1218722"/>
                <a:gd name="connsiteX3" fmla="*/ 564205 w 1848255"/>
                <a:gd name="connsiteY3" fmla="*/ 525293 h 1218722"/>
                <a:gd name="connsiteX4" fmla="*/ 1108953 w 1848255"/>
                <a:gd name="connsiteY4" fmla="*/ 700391 h 1218722"/>
                <a:gd name="connsiteX5" fmla="*/ 1439694 w 1848255"/>
                <a:gd name="connsiteY5" fmla="*/ 1089497 h 1218722"/>
                <a:gd name="connsiteX6" fmla="*/ 1848255 w 1848255"/>
                <a:gd name="connsiteY6" fmla="*/ 1215957 h 1218722"/>
                <a:gd name="connsiteX0" fmla="*/ 0 w 1789889"/>
                <a:gd name="connsiteY0" fmla="*/ 0 h 1208995"/>
                <a:gd name="connsiteX1" fmla="*/ 943584 w 1789889"/>
                <a:gd name="connsiteY1" fmla="*/ 107004 h 1208995"/>
                <a:gd name="connsiteX2" fmla="*/ 749030 w 1789889"/>
                <a:gd name="connsiteY2" fmla="*/ 282103 h 1208995"/>
                <a:gd name="connsiteX3" fmla="*/ 505839 w 1789889"/>
                <a:gd name="connsiteY3" fmla="*/ 515566 h 1208995"/>
                <a:gd name="connsiteX4" fmla="*/ 1050587 w 1789889"/>
                <a:gd name="connsiteY4" fmla="*/ 690664 h 1208995"/>
                <a:gd name="connsiteX5" fmla="*/ 1381328 w 1789889"/>
                <a:gd name="connsiteY5" fmla="*/ 1079770 h 1208995"/>
                <a:gd name="connsiteX6" fmla="*/ 1789889 w 1789889"/>
                <a:gd name="connsiteY6" fmla="*/ 1206230 h 1208995"/>
                <a:gd name="connsiteX0" fmla="*/ 0 w 1789889"/>
                <a:gd name="connsiteY0" fmla="*/ 0 h 1208995"/>
                <a:gd name="connsiteX1" fmla="*/ 943584 w 1789889"/>
                <a:gd name="connsiteY1" fmla="*/ 107004 h 1208995"/>
                <a:gd name="connsiteX2" fmla="*/ 749030 w 1789889"/>
                <a:gd name="connsiteY2" fmla="*/ 282103 h 1208995"/>
                <a:gd name="connsiteX3" fmla="*/ 505839 w 1789889"/>
                <a:gd name="connsiteY3" fmla="*/ 515566 h 1208995"/>
                <a:gd name="connsiteX4" fmla="*/ 1050587 w 1789889"/>
                <a:gd name="connsiteY4" fmla="*/ 690664 h 1208995"/>
                <a:gd name="connsiteX5" fmla="*/ 1381328 w 1789889"/>
                <a:gd name="connsiteY5" fmla="*/ 1079770 h 1208995"/>
                <a:gd name="connsiteX6" fmla="*/ 1789889 w 1789889"/>
                <a:gd name="connsiteY6" fmla="*/ 1206230 h 120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889" h="1208995">
                  <a:moveTo>
                    <a:pt x="0" y="0"/>
                  </a:moveTo>
                  <a:cubicBezTo>
                    <a:pt x="418289" y="77821"/>
                    <a:pt x="818746" y="59987"/>
                    <a:pt x="943584" y="107004"/>
                  </a:cubicBezTo>
                  <a:cubicBezTo>
                    <a:pt x="1068422" y="154021"/>
                    <a:pt x="1104089" y="301558"/>
                    <a:pt x="749030" y="282103"/>
                  </a:cubicBezTo>
                  <a:cubicBezTo>
                    <a:pt x="393971" y="262648"/>
                    <a:pt x="154022" y="389107"/>
                    <a:pt x="505839" y="515566"/>
                  </a:cubicBezTo>
                  <a:cubicBezTo>
                    <a:pt x="857656" y="642025"/>
                    <a:pt x="904672" y="596630"/>
                    <a:pt x="1050587" y="690664"/>
                  </a:cubicBezTo>
                  <a:cubicBezTo>
                    <a:pt x="1196502" y="784698"/>
                    <a:pt x="1258111" y="993842"/>
                    <a:pt x="1381328" y="1079770"/>
                  </a:cubicBezTo>
                  <a:cubicBezTo>
                    <a:pt x="1504545" y="1165698"/>
                    <a:pt x="1656944" y="1222443"/>
                    <a:pt x="1789889" y="1206230"/>
                  </a:cubicBezTo>
                </a:path>
              </a:pathLst>
            </a:custGeom>
            <a:noFill/>
            <a:ln w="41275">
              <a:gradFill>
                <a:gsLst>
                  <a:gs pos="15000">
                    <a:schemeClr val="tx1">
                      <a:lumMod val="50000"/>
                      <a:lumOff val="50000"/>
                    </a:schemeClr>
                  </a:gs>
                  <a:gs pos="0">
                    <a:schemeClr val="bg1">
                      <a:lumMod val="75000"/>
                    </a:schemeClr>
                  </a:gs>
                  <a:gs pos="38000">
                    <a:schemeClr val="bg1">
                      <a:lumMod val="85000"/>
                    </a:schemeClr>
                  </a:gs>
                  <a:gs pos="83000">
                    <a:schemeClr val="bg1">
                      <a:lumMod val="75000"/>
                    </a:schemeClr>
                  </a:gs>
                  <a:gs pos="100000">
                    <a:schemeClr val="tx1">
                      <a:lumMod val="50000"/>
                      <a:lumOff val="50000"/>
                    </a:schemeClr>
                  </a:gs>
                </a:gsLst>
                <a:lin ang="5400000" scaled="1"/>
              </a:gra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Arial"/>
              </a:endParaRPr>
            </a:p>
          </p:txBody>
        </p:sp>
        <p:pic>
          <p:nvPicPr>
            <p:cNvPr id="23" name="Picture 22" descr="" titl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26222">
              <a:off x="2853869" y="4031010"/>
              <a:ext cx="1363593" cy="923636"/>
            </a:xfrm>
            <a:prstGeom prst="rect">
              <a:avLst/>
            </a:prstGeom>
          </p:spPr>
        </p:pic>
        <p:pic>
          <p:nvPicPr>
            <p:cNvPr id="24" name="Picture 23" descr="" titl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8820" y="1406002"/>
              <a:ext cx="1940571" cy="1168781"/>
            </a:xfrm>
            <a:prstGeom prst="rect">
              <a:avLst/>
            </a:prstGeom>
          </p:spPr>
        </p:pic>
        <p:pic>
          <p:nvPicPr>
            <p:cNvPr id="25" name="Picture 24" descr="" titl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207594">
              <a:off x="2853870" y="2261514"/>
              <a:ext cx="1363593" cy="923636"/>
            </a:xfrm>
            <a:prstGeom prst="rect">
              <a:avLst/>
            </a:prstGeom>
          </p:spPr>
        </p:pic>
      </p:grpSp>
      <p:pic>
        <p:nvPicPr>
          <p:cNvPr id="26" name="Picture 25" descr="" titl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24989" y="4676104"/>
            <a:ext cx="2073103" cy="2181896"/>
          </a:xfrm>
          <a:prstGeom prst="rect">
            <a:avLst/>
          </a:prstGeom>
        </p:spPr>
      </p:pic>
    </p:spTree>
    <p:extLst>
      <p:ext uri="{BB962C8B-B14F-4D97-AF65-F5344CB8AC3E}">
        <p14:creationId xmlns:p14="http://schemas.microsoft.com/office/powerpoint/2010/main" val="29315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
</file>

<file path=ppt/slides/slide26.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p:cNvSpPr>
            <a:spLocks noGrp="1"/>
          </p:cNvSpPr>
          <p:nvPr>
            <p:ph type="title"/>
          </p:nvPr>
        </p:nvSpPr>
        <p:spPr>
          <a:xfrm>
            <a:off x="609600" y="186628"/>
            <a:ext cx="10972800" cy="536872"/>
          </a:xfrm>
        </p:spPr>
        <p:txBody>
          <a:bodyPr/>
          <a:lstStyle/>
          <a:p>
            <a:r>
              <a:rPr lang="en-US" sz="2667" dirty="0" err="1" smtClean="0"/>
              <a:t>AcmeCo’s</a:t>
            </a:r>
            <a:r>
              <a:rPr lang="en-US" sz="2667" dirty="0" smtClean="0"/>
              <a:t> Products </a:t>
            </a:r>
            <a:r>
              <a:rPr lang="en-US" sz="2667" dirty="0"/>
              <a:t>Use the Same Address for Temporary </a:t>
            </a:r>
            <a:br>
              <a:rPr lang="en-US" sz="2667" dirty="0"/>
            </a:br>
            <a:r>
              <a:rPr lang="en-US" sz="2667" dirty="0"/>
              <a:t>and Permanent Write Protection</a:t>
            </a:r>
          </a:p>
        </p:txBody>
      </p:sp>
      <p:sp>
        <p:nvSpPr>
          <p:cNvPr id="4" name="Slide Number Placeholder 3" descr="" title=""/>
          <p:cNvSpPr>
            <a:spLocks noGrp="1"/>
          </p:cNvSpPr>
          <p:nvPr>
            <p:ph type="sldNum" sz="quarter" idx="12"/>
          </p:nvPr>
        </p:nvSpPr>
        <p:spPr/>
        <p:txBody>
          <a:bodyPr/>
          <a:lstStyle/>
          <a:p>
            <a:pPr defTabSz="609585"/>
            <a:fld id="{0C8AB886-889C-40F6-BE38-11B84E1FBDDC}" type="slidenum">
              <a:rPr lang="en-US">
                <a:solidFill>
                  <a:srgbClr val="000000">
                    <a:lumMod val="75000"/>
                    <a:lumOff val="25000"/>
                  </a:srgbClr>
                </a:solidFill>
                <a:latin typeface="Arial"/>
              </a:rPr>
              <a:pPr defTabSz="609585"/>
              <a:t>26</a:t>
            </a:fld>
            <a:endParaRPr lang="en-US" dirty="0">
              <a:solidFill>
                <a:srgbClr val="000000">
                  <a:lumMod val="75000"/>
                  <a:lumOff val="25000"/>
                </a:srgbClr>
              </a:solidFill>
              <a:latin typeface="Arial"/>
            </a:endParaRPr>
          </a:p>
        </p:txBody>
      </p:sp>
      <p:sp>
        <p:nvSpPr>
          <p:cNvPr id="5" name="Date Placeholder 7" descr="" title=""/>
          <p:cNvSpPr txBox="1">
            <a:spLocks/>
          </p:cNvSpPr>
          <p:nvPr/>
        </p:nvSpPr>
        <p:spPr>
          <a:xfrm>
            <a:off x="609600" y="8241811"/>
            <a:ext cx="3048000" cy="486833"/>
          </a:xfrm>
          <a:prstGeom prst="rect">
            <a:avLst/>
          </a:prstGeom>
        </p:spPr>
        <p:txBody>
          <a:bodyPr vert="horz" lIns="121920" tIns="60960" rIns="121920" bIns="60960" rtlCol="0" anchor="t"/>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lnSpc>
                <a:spcPct val="90000"/>
              </a:lnSpc>
            </a:pPr>
            <a:r>
              <a:rPr lang="en-US" sz="2133" dirty="0">
                <a:solidFill>
                  <a:srgbClr val="000000">
                    <a:lumMod val="75000"/>
                    <a:lumOff val="25000"/>
                  </a:srgbClr>
                </a:solidFill>
                <a:latin typeface="Arial"/>
              </a:rPr>
              <a:t>DTX 0118 at SAN00202981</a:t>
            </a:r>
          </a:p>
        </p:txBody>
      </p:sp>
      <p:pic>
        <p:nvPicPr>
          <p:cNvPr id="29" name="Picture 28" descr="" title=""/>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52512" y="3305917"/>
            <a:ext cx="7251429" cy="2410035"/>
          </a:xfrm>
          <a:prstGeom prst="rect">
            <a:avLst/>
          </a:prstGeom>
        </p:spPr>
      </p:pic>
      <p:cxnSp>
        <p:nvCxnSpPr>
          <p:cNvPr id="30" name="Straight Connector 29" descr="" title=""/>
          <p:cNvCxnSpPr/>
          <p:nvPr/>
        </p:nvCxnSpPr>
        <p:spPr>
          <a:xfrm flipH="1">
            <a:off x="9728394" y="4053633"/>
            <a:ext cx="3703" cy="79238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descr="" title=""/>
          <p:cNvCxnSpPr/>
          <p:nvPr/>
        </p:nvCxnSpPr>
        <p:spPr>
          <a:xfrm flipH="1">
            <a:off x="9076699" y="4075851"/>
            <a:ext cx="655384"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descr="" title=""/>
          <p:cNvCxnSpPr/>
          <p:nvPr/>
        </p:nvCxnSpPr>
        <p:spPr>
          <a:xfrm flipH="1">
            <a:off x="9084104" y="4827505"/>
            <a:ext cx="655384"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Left Brace 32" descr="" title=""/>
          <p:cNvSpPr/>
          <p:nvPr/>
        </p:nvSpPr>
        <p:spPr>
          <a:xfrm rot="16200000">
            <a:off x="5891689" y="1960349"/>
            <a:ext cx="604755" cy="7077904"/>
          </a:xfrm>
          <a:prstGeom prst="leftBrace">
            <a:avLst>
              <a:gd name="adj1" fmla="val 25195"/>
              <a:gd name="adj2" fmla="val 50000"/>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en-US" sz="2400">
              <a:solidFill>
                <a:srgbClr val="000000"/>
              </a:solidFill>
              <a:latin typeface="Arial"/>
            </a:endParaRPr>
          </a:p>
        </p:txBody>
      </p:sp>
      <p:sp>
        <p:nvSpPr>
          <p:cNvPr id="34" name="TextBox 33" descr="" title=""/>
          <p:cNvSpPr txBox="1"/>
          <p:nvPr/>
        </p:nvSpPr>
        <p:spPr>
          <a:xfrm>
            <a:off x="5198013" y="5806042"/>
            <a:ext cx="1983235" cy="584775"/>
          </a:xfrm>
          <a:prstGeom prst="rect">
            <a:avLst/>
          </a:prstGeom>
          <a:noFill/>
        </p:spPr>
        <p:txBody>
          <a:bodyPr wrap="none" rtlCol="0">
            <a:spAutoFit/>
          </a:bodyPr>
          <a:lstStyle/>
          <a:p>
            <a:pPr algn="ctr" defTabSz="609585"/>
            <a:r>
              <a:rPr lang="en-US" sz="3200" b="1" dirty="0">
                <a:solidFill>
                  <a:srgbClr val="E4001B">
                    <a:lumMod val="75000"/>
                  </a:srgbClr>
                </a:solidFill>
                <a:latin typeface="Arial"/>
              </a:rPr>
              <a:t>File ID 31</a:t>
            </a:r>
          </a:p>
        </p:txBody>
      </p:sp>
      <p:grpSp>
        <p:nvGrpSpPr>
          <p:cNvPr id="48" name="Group 47" descr="" title=""/>
          <p:cNvGrpSpPr/>
          <p:nvPr/>
        </p:nvGrpSpPr>
        <p:grpSpPr>
          <a:xfrm>
            <a:off x="2768522" y="4159799"/>
            <a:ext cx="6837628" cy="638740"/>
            <a:chOff x="2076385" y="3124095"/>
            <a:chExt cx="5887295" cy="510418"/>
          </a:xfrm>
        </p:grpSpPr>
        <p:sp>
          <p:nvSpPr>
            <p:cNvPr id="37" name="Rectangle 36" descr="" title=""/>
            <p:cNvSpPr/>
            <p:nvPr/>
          </p:nvSpPr>
          <p:spPr>
            <a:xfrm>
              <a:off x="3419548" y="3149748"/>
              <a:ext cx="522260" cy="474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sp>
          <p:nvSpPr>
            <p:cNvPr id="38" name="Rectangle 37" descr="" title=""/>
            <p:cNvSpPr/>
            <p:nvPr/>
          </p:nvSpPr>
          <p:spPr>
            <a:xfrm>
              <a:off x="2729211" y="3124095"/>
              <a:ext cx="522260" cy="474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sp>
          <p:nvSpPr>
            <p:cNvPr id="39" name="Rectangle 38" descr="" title=""/>
            <p:cNvSpPr/>
            <p:nvPr/>
          </p:nvSpPr>
          <p:spPr>
            <a:xfrm>
              <a:off x="2076385" y="3135966"/>
              <a:ext cx="522260" cy="474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sp>
          <p:nvSpPr>
            <p:cNvPr id="40" name="Rectangle 39" descr="" title=""/>
            <p:cNvSpPr/>
            <p:nvPr/>
          </p:nvSpPr>
          <p:spPr>
            <a:xfrm>
              <a:off x="4070469" y="3135965"/>
              <a:ext cx="522260" cy="474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sp>
          <p:nvSpPr>
            <p:cNvPr id="41" name="Rectangle 40" descr="" title=""/>
            <p:cNvSpPr/>
            <p:nvPr/>
          </p:nvSpPr>
          <p:spPr>
            <a:xfrm>
              <a:off x="4782642" y="3124095"/>
              <a:ext cx="522260" cy="474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sp>
          <p:nvSpPr>
            <p:cNvPr id="42" name="Rectangle 41" descr="" title=""/>
            <p:cNvSpPr/>
            <p:nvPr/>
          </p:nvSpPr>
          <p:spPr>
            <a:xfrm>
              <a:off x="5435466" y="3135965"/>
              <a:ext cx="522260" cy="474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sp>
          <p:nvSpPr>
            <p:cNvPr id="43" name="Rectangle 42" descr="" title=""/>
            <p:cNvSpPr/>
            <p:nvPr/>
          </p:nvSpPr>
          <p:spPr>
            <a:xfrm>
              <a:off x="6100161" y="3159705"/>
              <a:ext cx="522260" cy="474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sp>
          <p:nvSpPr>
            <p:cNvPr id="44" name="Rectangle 43" descr="" title=""/>
            <p:cNvSpPr/>
            <p:nvPr/>
          </p:nvSpPr>
          <p:spPr>
            <a:xfrm>
              <a:off x="6788595" y="3147835"/>
              <a:ext cx="522260" cy="474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sp>
          <p:nvSpPr>
            <p:cNvPr id="45" name="Rectangle 44" descr="" title=""/>
            <p:cNvSpPr/>
            <p:nvPr/>
          </p:nvSpPr>
          <p:spPr>
            <a:xfrm>
              <a:off x="7441420" y="3159705"/>
              <a:ext cx="522260" cy="474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grpSp>
      <p:grpSp>
        <p:nvGrpSpPr>
          <p:cNvPr id="3" name="Group 2" descr="" title=""/>
          <p:cNvGrpSpPr/>
          <p:nvPr/>
        </p:nvGrpSpPr>
        <p:grpSpPr>
          <a:xfrm>
            <a:off x="2723615" y="1210503"/>
            <a:ext cx="6822605" cy="1863736"/>
            <a:chOff x="2042711" y="907877"/>
            <a:chExt cx="5116954" cy="1397802"/>
          </a:xfrm>
        </p:grpSpPr>
        <p:pic>
          <p:nvPicPr>
            <p:cNvPr id="23" name="Picture 22" descr="" title=""/>
            <p:cNvPicPr>
              <a:picLocks noChangeAspect="1"/>
            </p:cNvPicPr>
            <p:nvPr/>
          </p:nvPicPr>
          <p:blipFill>
            <a:blip r:embed="rId3">
              <a:clrChange>
                <a:clrFrom>
                  <a:srgbClr val="FEFEFF"/>
                </a:clrFrom>
                <a:clrTo>
                  <a:srgbClr val="FEFEFF">
                    <a:alpha val="0"/>
                  </a:srgbClr>
                </a:clrTo>
              </a:clrChange>
              <a:extLst>
                <a:ext uri="{28A0092B-C50C-407E-A947-70E740481C1C}">
                  <a14:useLocalDpi xmlns:a14="http://schemas.microsoft.com/office/drawing/2010/main"/>
                </a:ext>
              </a:extLst>
            </a:blip>
            <a:stretch>
              <a:fillRect/>
            </a:stretch>
          </p:blipFill>
          <p:spPr>
            <a:xfrm>
              <a:off x="2042711" y="907877"/>
              <a:ext cx="5116954" cy="1397802"/>
            </a:xfrm>
            <a:prstGeom prst="rect">
              <a:avLst/>
            </a:prstGeom>
          </p:spPr>
        </p:pic>
        <p:sp>
          <p:nvSpPr>
            <p:cNvPr id="25" name="Rectangle 24" descr="" title=""/>
            <p:cNvSpPr/>
            <p:nvPr/>
          </p:nvSpPr>
          <p:spPr>
            <a:xfrm>
              <a:off x="2145439" y="1970070"/>
              <a:ext cx="4920881" cy="251776"/>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sp>
          <p:nvSpPr>
            <p:cNvPr id="26" name="Rectangle 25" descr="" title=""/>
            <p:cNvSpPr/>
            <p:nvPr/>
          </p:nvSpPr>
          <p:spPr>
            <a:xfrm>
              <a:off x="2141378" y="1475201"/>
              <a:ext cx="4897842" cy="237805"/>
            </a:xfrm>
            <a:prstGeom prst="rect">
              <a:avLst/>
            </a:prstGeom>
            <a:noFill/>
            <a:ln w="5715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grpSp>
    </p:spTree>
    <p:extLst>
      <p:ext uri="{BB962C8B-B14F-4D97-AF65-F5344CB8AC3E}">
        <p14:creationId xmlns:p14="http://schemas.microsoft.com/office/powerpoint/2010/main" val="201139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
</file>

<file path=ppt/slides/slide27.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p:cNvSpPr>
            <a:spLocks noGrp="1"/>
          </p:cNvSpPr>
          <p:nvPr>
            <p:ph type="sldNum" sz="quarter" idx="12"/>
          </p:nvPr>
        </p:nvSpPr>
        <p:spPr/>
        <p:txBody>
          <a:bodyPr/>
          <a:lstStyle/>
          <a:p>
            <a:pPr defTabSz="609585"/>
            <a:fld id="{0C8AB886-889C-40F6-BE38-11B84E1FBDDC}" type="slidenum">
              <a:rPr lang="en-US">
                <a:solidFill>
                  <a:srgbClr val="000000">
                    <a:lumMod val="75000"/>
                    <a:lumOff val="25000"/>
                  </a:srgbClr>
                </a:solidFill>
                <a:latin typeface="Arial"/>
              </a:rPr>
              <a:pPr defTabSz="609585"/>
              <a:t>27</a:t>
            </a:fld>
            <a:endParaRPr lang="en-US" dirty="0">
              <a:solidFill>
                <a:srgbClr val="000000">
                  <a:lumMod val="75000"/>
                  <a:lumOff val="25000"/>
                </a:srgbClr>
              </a:solidFill>
              <a:latin typeface="Arial"/>
            </a:endParaRPr>
          </a:p>
        </p:txBody>
      </p:sp>
      <p:sp>
        <p:nvSpPr>
          <p:cNvPr id="5" name="Date Placeholder 7" descr="" title=""/>
          <p:cNvSpPr txBox="1">
            <a:spLocks/>
          </p:cNvSpPr>
          <p:nvPr/>
        </p:nvSpPr>
        <p:spPr>
          <a:xfrm>
            <a:off x="609600" y="8241811"/>
            <a:ext cx="3048000" cy="486833"/>
          </a:xfrm>
          <a:prstGeom prst="rect">
            <a:avLst/>
          </a:prstGeom>
        </p:spPr>
        <p:txBody>
          <a:bodyPr vert="horz" lIns="121920" tIns="60960" rIns="121920" bIns="60960" rtlCol="0" anchor="t"/>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lnSpc>
                <a:spcPct val="90000"/>
              </a:lnSpc>
            </a:pPr>
            <a:r>
              <a:rPr lang="en-US" sz="2133" dirty="0">
                <a:solidFill>
                  <a:srgbClr val="000000">
                    <a:lumMod val="75000"/>
                    <a:lumOff val="25000"/>
                  </a:srgbClr>
                </a:solidFill>
                <a:latin typeface="Arial"/>
              </a:rPr>
              <a:t>DTX 0118 at SAN00202981</a:t>
            </a:r>
          </a:p>
        </p:txBody>
      </p:sp>
      <p:pic>
        <p:nvPicPr>
          <p:cNvPr id="24" name="Picture 23" descr="" title=""/>
          <p:cNvPicPr>
            <a:picLocks noChangeAspect="1"/>
          </p:cNvPicPr>
          <p:nvPr/>
        </p:nvPicPr>
        <p:blipFill>
          <a:blip r:embed="rId2">
            <a:clrChange>
              <a:clrFrom>
                <a:srgbClr val="FEFEFF"/>
              </a:clrFrom>
              <a:clrTo>
                <a:srgbClr val="FEFEFF">
                  <a:alpha val="0"/>
                </a:srgbClr>
              </a:clrTo>
            </a:clrChange>
            <a:extLst>
              <a:ext uri="{28A0092B-C50C-407E-A947-70E740481C1C}">
                <a14:useLocalDpi xmlns:a14="http://schemas.microsoft.com/office/drawing/2010/main"/>
              </a:ext>
            </a:extLst>
          </a:blip>
          <a:stretch>
            <a:fillRect/>
          </a:stretch>
        </p:blipFill>
        <p:spPr>
          <a:xfrm>
            <a:off x="2723615" y="1210503"/>
            <a:ext cx="6822605" cy="1863736"/>
          </a:xfrm>
          <a:prstGeom prst="rect">
            <a:avLst/>
          </a:prstGeom>
        </p:spPr>
      </p:pic>
      <p:sp>
        <p:nvSpPr>
          <p:cNvPr id="25" name="Rectangle 24" descr="" title=""/>
          <p:cNvSpPr/>
          <p:nvPr/>
        </p:nvSpPr>
        <p:spPr>
          <a:xfrm>
            <a:off x="2860586" y="2626760"/>
            <a:ext cx="6561175" cy="335701"/>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sp>
        <p:nvSpPr>
          <p:cNvPr id="26" name="Rectangle 25" descr="" title=""/>
          <p:cNvSpPr/>
          <p:nvPr/>
        </p:nvSpPr>
        <p:spPr>
          <a:xfrm>
            <a:off x="2855171" y="1966936"/>
            <a:ext cx="6530456" cy="317073"/>
          </a:xfrm>
          <a:prstGeom prst="rect">
            <a:avLst/>
          </a:prstGeom>
          <a:noFill/>
          <a:ln w="5715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sp>
        <p:nvSpPr>
          <p:cNvPr id="27" name="Rectangle 26" descr="" title=""/>
          <p:cNvSpPr/>
          <p:nvPr/>
        </p:nvSpPr>
        <p:spPr>
          <a:xfrm>
            <a:off x="4994033" y="4066268"/>
            <a:ext cx="805031" cy="7552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sp>
        <p:nvSpPr>
          <p:cNvPr id="28" name="Rectangle 27" descr="" title=""/>
          <p:cNvSpPr/>
          <p:nvPr/>
        </p:nvSpPr>
        <p:spPr>
          <a:xfrm>
            <a:off x="4216825" y="4074357"/>
            <a:ext cx="770900" cy="7494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pic>
        <p:nvPicPr>
          <p:cNvPr id="29" name="Picture 28" descr="" title=""/>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52512" y="3305917"/>
            <a:ext cx="7251429" cy="2410035"/>
          </a:xfrm>
          <a:prstGeom prst="rect">
            <a:avLst/>
          </a:prstGeom>
        </p:spPr>
      </p:pic>
      <p:cxnSp>
        <p:nvCxnSpPr>
          <p:cNvPr id="30" name="Straight Connector 29" descr="" title=""/>
          <p:cNvCxnSpPr/>
          <p:nvPr/>
        </p:nvCxnSpPr>
        <p:spPr>
          <a:xfrm flipH="1">
            <a:off x="9728394" y="4053633"/>
            <a:ext cx="3703" cy="79238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descr="" title=""/>
          <p:cNvCxnSpPr/>
          <p:nvPr/>
        </p:nvCxnSpPr>
        <p:spPr>
          <a:xfrm flipH="1">
            <a:off x="9076699" y="4075851"/>
            <a:ext cx="655384"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descr="" title=""/>
          <p:cNvCxnSpPr/>
          <p:nvPr/>
        </p:nvCxnSpPr>
        <p:spPr>
          <a:xfrm flipH="1">
            <a:off x="9084104" y="4827505"/>
            <a:ext cx="655384"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Left Brace 32" descr="" title=""/>
          <p:cNvSpPr/>
          <p:nvPr/>
        </p:nvSpPr>
        <p:spPr>
          <a:xfrm rot="16200000">
            <a:off x="5891689" y="1960349"/>
            <a:ext cx="604755" cy="7077904"/>
          </a:xfrm>
          <a:prstGeom prst="leftBrace">
            <a:avLst>
              <a:gd name="adj1" fmla="val 25195"/>
              <a:gd name="adj2" fmla="val 50000"/>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en-US" sz="2400">
              <a:solidFill>
                <a:srgbClr val="000000"/>
              </a:solidFill>
              <a:latin typeface="Arial"/>
            </a:endParaRPr>
          </a:p>
        </p:txBody>
      </p:sp>
      <p:sp>
        <p:nvSpPr>
          <p:cNvPr id="18" name="Title 1" descr="" title=""/>
          <p:cNvSpPr>
            <a:spLocks noGrp="1"/>
          </p:cNvSpPr>
          <p:nvPr>
            <p:ph type="title"/>
          </p:nvPr>
        </p:nvSpPr>
        <p:spPr>
          <a:xfrm>
            <a:off x="609600" y="190100"/>
            <a:ext cx="10972800" cy="533400"/>
          </a:xfrm>
        </p:spPr>
        <p:txBody>
          <a:bodyPr/>
          <a:lstStyle/>
          <a:p>
            <a:r>
              <a:rPr lang="en-US" sz="2667" dirty="0" err="1"/>
              <a:t>AcmeCo’s</a:t>
            </a:r>
            <a:r>
              <a:rPr lang="en-US" sz="2667" dirty="0"/>
              <a:t> Products Use the Same Address for Temporary </a:t>
            </a:r>
            <a:br>
              <a:rPr lang="en-US" sz="2667" dirty="0"/>
            </a:br>
            <a:r>
              <a:rPr lang="en-US" sz="2667" dirty="0"/>
              <a:t>and Permanent Write Protection</a:t>
            </a:r>
          </a:p>
        </p:txBody>
      </p:sp>
      <p:sp>
        <p:nvSpPr>
          <p:cNvPr id="17" name="TextBox 16" descr="" title=""/>
          <p:cNvSpPr txBox="1"/>
          <p:nvPr/>
        </p:nvSpPr>
        <p:spPr>
          <a:xfrm>
            <a:off x="5198013" y="5806042"/>
            <a:ext cx="1983235" cy="584775"/>
          </a:xfrm>
          <a:prstGeom prst="rect">
            <a:avLst/>
          </a:prstGeom>
          <a:noFill/>
        </p:spPr>
        <p:txBody>
          <a:bodyPr wrap="none" rtlCol="0">
            <a:spAutoFit/>
          </a:bodyPr>
          <a:lstStyle/>
          <a:p>
            <a:pPr algn="ctr" defTabSz="609585"/>
            <a:r>
              <a:rPr lang="en-US" sz="3200" b="1" dirty="0">
                <a:solidFill>
                  <a:srgbClr val="E4001B">
                    <a:lumMod val="75000"/>
                  </a:srgbClr>
                </a:solidFill>
                <a:latin typeface="Arial"/>
              </a:rPr>
              <a:t>File ID 31</a:t>
            </a:r>
          </a:p>
        </p:txBody>
      </p:sp>
    </p:spTree>
    <p:extLst>
      <p:ext uri="{BB962C8B-B14F-4D97-AF65-F5344CB8AC3E}">
        <p14:creationId xmlns:p14="http://schemas.microsoft.com/office/powerpoint/2010/main" val="270061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8.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p:cNvSpPr>
            <a:spLocks noGrp="1"/>
          </p:cNvSpPr>
          <p:nvPr>
            <p:ph type="sldNum" sz="quarter" idx="12"/>
          </p:nvPr>
        </p:nvSpPr>
        <p:spPr/>
        <p:txBody>
          <a:bodyPr/>
          <a:lstStyle/>
          <a:p>
            <a:pPr defTabSz="609585"/>
            <a:fld id="{0C8AB886-889C-40F6-BE38-11B84E1FBDDC}" type="slidenum">
              <a:rPr lang="en-US">
                <a:solidFill>
                  <a:srgbClr val="000000">
                    <a:lumMod val="75000"/>
                    <a:lumOff val="25000"/>
                  </a:srgbClr>
                </a:solidFill>
                <a:latin typeface="Arial"/>
              </a:rPr>
              <a:pPr defTabSz="609585"/>
              <a:t>28</a:t>
            </a:fld>
            <a:endParaRPr lang="en-US" dirty="0">
              <a:solidFill>
                <a:srgbClr val="000000">
                  <a:lumMod val="75000"/>
                  <a:lumOff val="25000"/>
                </a:srgbClr>
              </a:solidFill>
              <a:latin typeface="Arial"/>
            </a:endParaRPr>
          </a:p>
        </p:txBody>
      </p:sp>
      <p:sp>
        <p:nvSpPr>
          <p:cNvPr id="5" name="Date Placeholder 7" descr="" title=""/>
          <p:cNvSpPr txBox="1">
            <a:spLocks/>
          </p:cNvSpPr>
          <p:nvPr/>
        </p:nvSpPr>
        <p:spPr>
          <a:xfrm>
            <a:off x="609600" y="8241811"/>
            <a:ext cx="3048000" cy="486833"/>
          </a:xfrm>
          <a:prstGeom prst="rect">
            <a:avLst/>
          </a:prstGeom>
        </p:spPr>
        <p:txBody>
          <a:bodyPr vert="horz" lIns="121920" tIns="60960" rIns="121920" bIns="60960" rtlCol="0" anchor="t"/>
          <a:lstStyle>
            <a:defPPr>
              <a:defRPr lang="en-US"/>
            </a:defPPr>
            <a:lvl1pPr marL="0" algn="l"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lnSpc>
                <a:spcPct val="90000"/>
              </a:lnSpc>
            </a:pPr>
            <a:r>
              <a:rPr lang="en-US" sz="2133" dirty="0">
                <a:solidFill>
                  <a:srgbClr val="000000">
                    <a:lumMod val="75000"/>
                    <a:lumOff val="25000"/>
                  </a:srgbClr>
                </a:solidFill>
                <a:latin typeface="Arial"/>
              </a:rPr>
              <a:t>DTX 0118 at SAN00202981</a:t>
            </a:r>
          </a:p>
        </p:txBody>
      </p:sp>
      <p:sp>
        <p:nvSpPr>
          <p:cNvPr id="27" name="Rectangle 26" descr="" title=""/>
          <p:cNvSpPr/>
          <p:nvPr/>
        </p:nvSpPr>
        <p:spPr>
          <a:xfrm>
            <a:off x="4994033" y="4066268"/>
            <a:ext cx="805031" cy="7552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sp>
        <p:nvSpPr>
          <p:cNvPr id="28" name="Rectangle 27" descr="" title=""/>
          <p:cNvSpPr/>
          <p:nvPr/>
        </p:nvSpPr>
        <p:spPr>
          <a:xfrm>
            <a:off x="4216825" y="4074357"/>
            <a:ext cx="770900" cy="7494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000000"/>
              </a:solidFill>
              <a:latin typeface="Arial"/>
            </a:endParaRPr>
          </a:p>
        </p:txBody>
      </p:sp>
      <p:pic>
        <p:nvPicPr>
          <p:cNvPr id="29" name="Picture 28" descr="" title=""/>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52512" y="3305917"/>
            <a:ext cx="7251429" cy="2410035"/>
          </a:xfrm>
          <a:prstGeom prst="rect">
            <a:avLst/>
          </a:prstGeom>
        </p:spPr>
      </p:pic>
      <p:cxnSp>
        <p:nvCxnSpPr>
          <p:cNvPr id="30" name="Straight Connector 29" descr="" title=""/>
          <p:cNvCxnSpPr/>
          <p:nvPr/>
        </p:nvCxnSpPr>
        <p:spPr>
          <a:xfrm flipH="1">
            <a:off x="9728394" y="4053633"/>
            <a:ext cx="3703" cy="79238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descr="" title=""/>
          <p:cNvCxnSpPr/>
          <p:nvPr/>
        </p:nvCxnSpPr>
        <p:spPr>
          <a:xfrm flipH="1">
            <a:off x="8935592" y="4075851"/>
            <a:ext cx="655384"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descr="" title=""/>
          <p:cNvCxnSpPr/>
          <p:nvPr/>
        </p:nvCxnSpPr>
        <p:spPr>
          <a:xfrm flipH="1">
            <a:off x="9084104" y="4827505"/>
            <a:ext cx="655384"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Left Brace 32" descr="" title=""/>
          <p:cNvSpPr/>
          <p:nvPr/>
        </p:nvSpPr>
        <p:spPr>
          <a:xfrm rot="16200000">
            <a:off x="5891689" y="1960349"/>
            <a:ext cx="604755" cy="7077904"/>
          </a:xfrm>
          <a:prstGeom prst="leftBrace">
            <a:avLst>
              <a:gd name="adj1" fmla="val 25195"/>
              <a:gd name="adj2" fmla="val 50000"/>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609585"/>
            <a:endParaRPr lang="en-US" sz="2400">
              <a:solidFill>
                <a:srgbClr val="000000"/>
              </a:solidFill>
              <a:latin typeface="Arial"/>
            </a:endParaRPr>
          </a:p>
        </p:txBody>
      </p:sp>
      <p:sp>
        <p:nvSpPr>
          <p:cNvPr id="17" name="Down Arrow 11" descr="" title=""/>
          <p:cNvSpPr/>
          <p:nvPr/>
        </p:nvSpPr>
        <p:spPr>
          <a:xfrm>
            <a:off x="4300127" y="2736095"/>
            <a:ext cx="646176" cy="1354300"/>
          </a:xfrm>
          <a:prstGeom prst="downArrow">
            <a:avLst/>
          </a:prstGeom>
          <a:gradFill flip="none" rotWithShape="1">
            <a:gsLst>
              <a:gs pos="0">
                <a:schemeClr val="bg1"/>
              </a:gs>
              <a:gs pos="60000">
                <a:schemeClr val="accent6"/>
              </a:gs>
            </a:gsLst>
            <a:lin ang="5400000" scaled="1"/>
            <a:tileRect/>
          </a:gradFill>
          <a:ln>
            <a:gradFill>
              <a:gsLst>
                <a:gs pos="0">
                  <a:schemeClr val="accent1">
                    <a:lumMod val="5000"/>
                    <a:lumOff val="95000"/>
                  </a:schemeClr>
                </a:gs>
                <a:gs pos="74000">
                  <a:schemeClr val="accent6"/>
                </a:gs>
                <a:gs pos="100000">
                  <a:schemeClr val="accent6">
                    <a:lumMod val="75000"/>
                  </a:schemeClr>
                </a:gs>
              </a:gsLst>
              <a:lin ang="5400000" scaled="1"/>
            </a:grad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000000"/>
              </a:solidFill>
              <a:latin typeface="Arial"/>
            </a:endParaRPr>
          </a:p>
        </p:txBody>
      </p:sp>
      <p:sp>
        <p:nvSpPr>
          <p:cNvPr id="18" name="Down Arrow 11" descr="" title=""/>
          <p:cNvSpPr/>
          <p:nvPr/>
        </p:nvSpPr>
        <p:spPr>
          <a:xfrm>
            <a:off x="5078817" y="2736095"/>
            <a:ext cx="646176" cy="1354300"/>
          </a:xfrm>
          <a:prstGeom prst="downArrow">
            <a:avLst/>
          </a:prstGeom>
          <a:gradFill flip="none" rotWithShape="1">
            <a:gsLst>
              <a:gs pos="0">
                <a:schemeClr val="bg1"/>
              </a:gs>
              <a:gs pos="60000">
                <a:srgbClr val="FF0000"/>
              </a:gs>
            </a:gsLst>
            <a:lin ang="5400000" scaled="1"/>
            <a:tileRect/>
          </a:gradFill>
          <a:ln>
            <a:gradFill>
              <a:gsLst>
                <a:gs pos="0">
                  <a:schemeClr val="accent1">
                    <a:lumMod val="5000"/>
                    <a:lumOff val="95000"/>
                  </a:schemeClr>
                </a:gs>
                <a:gs pos="74000">
                  <a:srgbClr val="FF0000"/>
                </a:gs>
                <a:gs pos="100000">
                  <a:srgbClr val="C6121D"/>
                </a:gs>
              </a:gsLst>
              <a:lin ang="5400000" scaled="1"/>
            </a:grad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dirty="0">
              <a:solidFill>
                <a:srgbClr val="000000"/>
              </a:solidFill>
              <a:latin typeface="Arial"/>
            </a:endParaRPr>
          </a:p>
        </p:txBody>
      </p:sp>
      <p:sp>
        <p:nvSpPr>
          <p:cNvPr id="19" name="TextBox 12" descr="" title=""/>
          <p:cNvSpPr txBox="1"/>
          <p:nvPr/>
        </p:nvSpPr>
        <p:spPr>
          <a:xfrm>
            <a:off x="1382984" y="1839154"/>
            <a:ext cx="3497003" cy="830997"/>
          </a:xfrm>
          <a:prstGeom prst="rect">
            <a:avLst/>
          </a:prstGeom>
          <a:noFill/>
        </p:spPr>
        <p:txBody>
          <a:bodyPr wrap="square" rtlCol="0">
            <a:spAutoFit/>
          </a:bodyPr>
          <a:lstStyle/>
          <a:p>
            <a:pPr algn="r" defTabSz="609585"/>
            <a:r>
              <a:rPr lang="en-US" sz="2400" b="1" dirty="0">
                <a:solidFill>
                  <a:srgbClr val="000000"/>
                </a:solidFill>
                <a:latin typeface="Arial"/>
              </a:rPr>
              <a:t>temporary</a:t>
            </a:r>
            <a:r>
              <a:rPr lang="en-US" sz="2400" dirty="0">
                <a:solidFill>
                  <a:srgbClr val="000000"/>
                </a:solidFill>
                <a:latin typeface="Arial"/>
              </a:rPr>
              <a:t> write protection </a:t>
            </a:r>
          </a:p>
        </p:txBody>
      </p:sp>
      <p:sp>
        <p:nvSpPr>
          <p:cNvPr id="20" name="TextBox 12" descr="" title=""/>
          <p:cNvSpPr txBox="1"/>
          <p:nvPr/>
        </p:nvSpPr>
        <p:spPr>
          <a:xfrm>
            <a:off x="5132225" y="1839154"/>
            <a:ext cx="3497003" cy="830997"/>
          </a:xfrm>
          <a:prstGeom prst="rect">
            <a:avLst/>
          </a:prstGeom>
          <a:noFill/>
        </p:spPr>
        <p:txBody>
          <a:bodyPr wrap="square" rtlCol="0">
            <a:spAutoFit/>
          </a:bodyPr>
          <a:lstStyle/>
          <a:p>
            <a:pPr defTabSz="609585"/>
            <a:r>
              <a:rPr lang="en-US" sz="2400" b="1" dirty="0">
                <a:solidFill>
                  <a:srgbClr val="000000"/>
                </a:solidFill>
                <a:latin typeface="Arial"/>
              </a:rPr>
              <a:t>permanent</a:t>
            </a:r>
            <a:r>
              <a:rPr lang="en-US" sz="2400" dirty="0">
                <a:solidFill>
                  <a:srgbClr val="000000"/>
                </a:solidFill>
                <a:latin typeface="Arial"/>
              </a:rPr>
              <a:t> write protection</a:t>
            </a:r>
          </a:p>
        </p:txBody>
      </p:sp>
      <p:sp>
        <p:nvSpPr>
          <p:cNvPr id="21" name="Title 1" descr="" title=""/>
          <p:cNvSpPr>
            <a:spLocks noGrp="1"/>
          </p:cNvSpPr>
          <p:nvPr>
            <p:ph type="title"/>
          </p:nvPr>
        </p:nvSpPr>
        <p:spPr>
          <a:xfrm>
            <a:off x="609600" y="190100"/>
            <a:ext cx="10972800" cy="533400"/>
          </a:xfrm>
        </p:spPr>
        <p:txBody>
          <a:bodyPr/>
          <a:lstStyle/>
          <a:p>
            <a:r>
              <a:rPr lang="en-US" sz="2667" dirty="0" err="1"/>
              <a:t>AcmeCo’s</a:t>
            </a:r>
            <a:r>
              <a:rPr lang="en-US" sz="2667" dirty="0"/>
              <a:t> Products Use the Same Address for Temporary </a:t>
            </a:r>
            <a:br>
              <a:rPr lang="en-US" sz="2667" dirty="0"/>
            </a:br>
            <a:r>
              <a:rPr lang="en-US" sz="2667" dirty="0"/>
              <a:t>and Permanent Write Protection</a:t>
            </a:r>
          </a:p>
        </p:txBody>
      </p:sp>
      <p:sp>
        <p:nvSpPr>
          <p:cNvPr id="22" name="TextBox 21" descr="" title=""/>
          <p:cNvSpPr txBox="1"/>
          <p:nvPr/>
        </p:nvSpPr>
        <p:spPr>
          <a:xfrm>
            <a:off x="5198013" y="5806042"/>
            <a:ext cx="1983235" cy="584775"/>
          </a:xfrm>
          <a:prstGeom prst="rect">
            <a:avLst/>
          </a:prstGeom>
          <a:noFill/>
        </p:spPr>
        <p:txBody>
          <a:bodyPr wrap="none" rtlCol="0">
            <a:spAutoFit/>
          </a:bodyPr>
          <a:lstStyle/>
          <a:p>
            <a:pPr algn="ctr" defTabSz="609585"/>
            <a:r>
              <a:rPr lang="en-US" sz="3200" b="1" dirty="0">
                <a:solidFill>
                  <a:srgbClr val="E4001B">
                    <a:lumMod val="75000"/>
                  </a:srgbClr>
                </a:solidFill>
                <a:latin typeface="Arial"/>
              </a:rPr>
              <a:t>File ID 31</a:t>
            </a:r>
          </a:p>
        </p:txBody>
      </p:sp>
    </p:spTree>
    <p:extLst>
      <p:ext uri="{BB962C8B-B14F-4D97-AF65-F5344CB8AC3E}">
        <p14:creationId xmlns:p14="http://schemas.microsoft.com/office/powerpoint/2010/main" val="90195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xmlns:p14="http://schemas.microsoft.com/office/powerpoint/2010/main" spd="med">
        <p:fade/>
      </p:transition>
    </mc:Fallback>
  </mc:AlternateContent>
</p:sld>
</file>

<file path=ppt/slides/slide29.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5" name="Pentagon 24" descr="" title=""/>
          <p:cNvSpPr/>
          <p:nvPr/>
        </p:nvSpPr>
        <p:spPr>
          <a:xfrm>
            <a:off x="2069980" y="2066140"/>
            <a:ext cx="1424364" cy="754353"/>
          </a:xfrm>
          <a:prstGeom prst="homePlate">
            <a:avLst>
              <a:gd name="adj" fmla="val 35839"/>
            </a:avLst>
          </a:prstGeom>
          <a:gradFill>
            <a:gsLst>
              <a:gs pos="0">
                <a:schemeClr val="bg1">
                  <a:lumMod val="65000"/>
                </a:schemeClr>
              </a:gs>
              <a:gs pos="23000">
                <a:schemeClr val="bg1">
                  <a:lumMod val="85000"/>
                </a:schemeClr>
              </a:gs>
              <a:gs pos="84000">
                <a:schemeClr val="bg1"/>
              </a:gs>
            </a:gsLst>
            <a:lin ang="10800000" scaled="0"/>
          </a:gradFill>
          <a:ln w="19050" cmpd="sng">
            <a:gradFill flip="none" rotWithShape="1">
              <a:gsLst>
                <a:gs pos="0">
                  <a:schemeClr val="tx1">
                    <a:lumMod val="50000"/>
                    <a:lumOff val="50000"/>
                  </a:schemeClr>
                </a:gs>
                <a:gs pos="93000">
                  <a:srgbClr val="FFFFFF"/>
                </a:gs>
              </a:gsLst>
              <a:lin ang="10800000" scaled="0"/>
              <a:tileRect/>
            </a:gra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4" name="Slide Number Placeholder 3" descr="" title=""/>
          <p:cNvSpPr>
            <a:spLocks noGrp="1"/>
          </p:cNvSpPr>
          <p:nvPr>
            <p:ph type="sldNum" sz="quarter" idx="12"/>
          </p:nvPr>
        </p:nvSpPr>
        <p:spPr>
          <a:ln>
            <a:noFill/>
          </a:ln>
        </p:spPr>
        <p:txBody>
          <a:bodyPr/>
          <a:lstStyle/>
          <a:p>
            <a:fld id="{0C8AB886-889C-40F6-BE38-11B84E1FBDDC}" type="slidenum">
              <a:rPr lang="en-US" smtClean="0">
                <a:solidFill>
                  <a:srgbClr val="000000">
                    <a:lumMod val="75000"/>
                    <a:lumOff val="25000"/>
                  </a:srgbClr>
                </a:solidFill>
                <a:latin typeface="Arial"/>
              </a:rPr>
              <a:pPr/>
              <a:t>29</a:t>
            </a:fld>
            <a:endParaRPr lang="en-US" dirty="0">
              <a:solidFill>
                <a:srgbClr val="000000">
                  <a:lumMod val="75000"/>
                  <a:lumOff val="25000"/>
                </a:srgbClr>
              </a:solidFill>
              <a:latin typeface="Arial"/>
            </a:endParaRPr>
          </a:p>
        </p:txBody>
      </p:sp>
      <p:sp>
        <p:nvSpPr>
          <p:cNvPr id="211" name="Title 210" descr="" title=""/>
          <p:cNvSpPr>
            <a:spLocks noGrp="1"/>
          </p:cNvSpPr>
          <p:nvPr>
            <p:ph type="title"/>
          </p:nvPr>
        </p:nvSpPr>
        <p:spPr/>
        <p:txBody>
          <a:bodyPr/>
          <a:lstStyle/>
          <a:p>
            <a:r>
              <a:rPr lang="en-US" dirty="0"/>
              <a:t>Hardware</a:t>
            </a:r>
          </a:p>
        </p:txBody>
      </p:sp>
      <p:sp>
        <p:nvSpPr>
          <p:cNvPr id="14" name="TextBox 13" descr="" title=""/>
          <p:cNvSpPr txBox="1"/>
          <p:nvPr/>
        </p:nvSpPr>
        <p:spPr>
          <a:xfrm>
            <a:off x="1773261" y="2120151"/>
            <a:ext cx="1388736" cy="646331"/>
          </a:xfrm>
          <a:prstGeom prst="rect">
            <a:avLst/>
          </a:prstGeom>
          <a:noFill/>
        </p:spPr>
        <p:txBody>
          <a:bodyPr wrap="square" rtlCol="0">
            <a:spAutoFit/>
          </a:bodyPr>
          <a:lstStyle/>
          <a:p>
            <a:pPr algn="ctr"/>
            <a:r>
              <a:rPr lang="en-US" dirty="0">
                <a:latin typeface="Arial Narrow"/>
                <a:cs typeface="Arial Narrow"/>
              </a:rPr>
              <a:t>specification and design</a:t>
            </a:r>
          </a:p>
        </p:txBody>
      </p:sp>
      <p:sp>
        <p:nvSpPr>
          <p:cNvPr id="22" name="Chevron 21" descr="" title=""/>
          <p:cNvSpPr/>
          <p:nvPr/>
        </p:nvSpPr>
        <p:spPr>
          <a:xfrm>
            <a:off x="3316301" y="2066140"/>
            <a:ext cx="1845713" cy="754353"/>
          </a:xfrm>
          <a:prstGeom prst="chevron">
            <a:avLst>
              <a:gd name="adj" fmla="val 32390"/>
            </a:avLst>
          </a:prstGeom>
          <a:gradFill>
            <a:lin ang="10560000" scaled="0"/>
          </a:gra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nvGrpSpPr>
          <p:cNvPr id="27" name="Group 26" descr="" title=""/>
          <p:cNvGrpSpPr/>
          <p:nvPr/>
        </p:nvGrpSpPr>
        <p:grpSpPr>
          <a:xfrm>
            <a:off x="3580396" y="1668513"/>
            <a:ext cx="1317520" cy="1549605"/>
            <a:chOff x="2056396" y="1668512"/>
            <a:chExt cx="1317520" cy="1549605"/>
          </a:xfrm>
        </p:grpSpPr>
        <p:sp>
          <p:nvSpPr>
            <p:cNvPr id="26" name="Folded Corner 25" descr="" title=""/>
            <p:cNvSpPr/>
            <p:nvPr/>
          </p:nvSpPr>
          <p:spPr>
            <a:xfrm rot="10800000">
              <a:off x="2160255" y="1668512"/>
              <a:ext cx="1109804" cy="1549605"/>
            </a:xfrm>
            <a:prstGeom prst="foldedCorner">
              <a:avLst>
                <a:gd name="adj" fmla="val 22072"/>
              </a:avLst>
            </a:prstGeom>
            <a:solidFill>
              <a:schemeClr val="bg1">
                <a:lumMod val="95000"/>
              </a:schemeClr>
            </a:solidFill>
            <a:ln>
              <a:solidFill>
                <a:schemeClr val="tx1">
                  <a:lumMod val="50000"/>
                  <a:lumOff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1" name="TextBox 190" descr="" title=""/>
            <p:cNvSpPr txBox="1"/>
            <p:nvPr/>
          </p:nvSpPr>
          <p:spPr>
            <a:xfrm>
              <a:off x="2056396" y="1889317"/>
              <a:ext cx="1317520" cy="1107996"/>
            </a:xfrm>
            <a:prstGeom prst="rect">
              <a:avLst/>
            </a:prstGeom>
            <a:noFill/>
          </p:spPr>
          <p:txBody>
            <a:bodyPr wrap="square" rtlCol="0">
              <a:spAutoFit/>
            </a:bodyPr>
            <a:lstStyle/>
            <a:p>
              <a:pPr algn="ctr"/>
              <a:r>
                <a:rPr lang="en-US" dirty="0">
                  <a:solidFill>
                    <a:schemeClr val="accent3">
                      <a:lumMod val="25000"/>
                    </a:schemeClr>
                  </a:solidFill>
                  <a:latin typeface="Arial Narrow"/>
                  <a:cs typeface="Arial Narrow"/>
                </a:rPr>
                <a:t>HDL:</a:t>
              </a:r>
            </a:p>
            <a:p>
              <a:pPr algn="ctr"/>
              <a:r>
                <a:rPr lang="en-US" sz="1600" dirty="0">
                  <a:solidFill>
                    <a:schemeClr val="accent3">
                      <a:lumMod val="25000"/>
                    </a:schemeClr>
                  </a:solidFill>
                  <a:latin typeface="Arial Narrow"/>
                  <a:cs typeface="Arial Narrow"/>
                </a:rPr>
                <a:t>hardware description language</a:t>
              </a:r>
            </a:p>
          </p:txBody>
        </p:sp>
      </p:grpSp>
      <p:sp>
        <p:nvSpPr>
          <p:cNvPr id="192" name="TextBox 191" descr="" title=""/>
          <p:cNvSpPr txBox="1"/>
          <p:nvPr/>
        </p:nvSpPr>
        <p:spPr>
          <a:xfrm>
            <a:off x="3580396" y="998491"/>
            <a:ext cx="1317520" cy="646331"/>
          </a:xfrm>
          <a:prstGeom prst="rect">
            <a:avLst/>
          </a:prstGeom>
          <a:noFill/>
        </p:spPr>
        <p:txBody>
          <a:bodyPr wrap="square" rtlCol="0">
            <a:spAutoFit/>
          </a:bodyPr>
          <a:lstStyle/>
          <a:p>
            <a:pPr algn="ctr"/>
            <a:r>
              <a:rPr lang="en-US" dirty="0">
                <a:latin typeface="Arial Narrow"/>
                <a:cs typeface="Arial Narrow"/>
              </a:rPr>
              <a:t>RTL description</a:t>
            </a:r>
          </a:p>
        </p:txBody>
      </p:sp>
      <p:sp>
        <p:nvSpPr>
          <p:cNvPr id="198" name="Chevron 197" descr="" title=""/>
          <p:cNvSpPr/>
          <p:nvPr/>
        </p:nvSpPr>
        <p:spPr>
          <a:xfrm>
            <a:off x="4999871" y="2066140"/>
            <a:ext cx="1845713" cy="754353"/>
          </a:xfrm>
          <a:prstGeom prst="chevron">
            <a:avLst>
              <a:gd name="adj" fmla="val 32390"/>
            </a:avLst>
          </a:prstGeom>
          <a:gradFill>
            <a:gsLst>
              <a:gs pos="44000">
                <a:schemeClr val="accent1">
                  <a:tint val="50000"/>
                  <a:satMod val="300000"/>
                </a:schemeClr>
              </a:gs>
              <a:gs pos="100000">
                <a:schemeClr val="accent2">
                  <a:lumMod val="75000"/>
                </a:schemeClr>
              </a:gs>
            </a:gsLst>
            <a:lin ang="0" scaled="0"/>
          </a:gra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nvGrpSpPr>
          <p:cNvPr id="199" name="Group 198" descr="" title=""/>
          <p:cNvGrpSpPr/>
          <p:nvPr/>
        </p:nvGrpSpPr>
        <p:grpSpPr>
          <a:xfrm>
            <a:off x="5263966" y="1668513"/>
            <a:ext cx="1317520" cy="1549605"/>
            <a:chOff x="2056396" y="1668512"/>
            <a:chExt cx="1317520" cy="1549605"/>
          </a:xfrm>
        </p:grpSpPr>
        <p:sp>
          <p:nvSpPr>
            <p:cNvPr id="200" name="Folded Corner 199" descr="" title=""/>
            <p:cNvSpPr/>
            <p:nvPr/>
          </p:nvSpPr>
          <p:spPr>
            <a:xfrm rot="10800000">
              <a:off x="2160255" y="1668512"/>
              <a:ext cx="1109804" cy="1549605"/>
            </a:xfrm>
            <a:prstGeom prst="foldedCorner">
              <a:avLst>
                <a:gd name="adj" fmla="val 22072"/>
              </a:avLst>
            </a:prstGeom>
            <a:solidFill>
              <a:schemeClr val="bg1">
                <a:lumMod val="95000"/>
              </a:schemeClr>
            </a:solidFill>
            <a:ln>
              <a:solidFill>
                <a:schemeClr val="tx1">
                  <a:lumMod val="50000"/>
                  <a:lumOff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1" name="TextBox 200" descr="" title=""/>
            <p:cNvSpPr txBox="1"/>
            <p:nvPr/>
          </p:nvSpPr>
          <p:spPr>
            <a:xfrm>
              <a:off x="2056396" y="2257287"/>
              <a:ext cx="1317520" cy="369332"/>
            </a:xfrm>
            <a:prstGeom prst="rect">
              <a:avLst/>
            </a:prstGeom>
            <a:noFill/>
          </p:spPr>
          <p:txBody>
            <a:bodyPr wrap="square" rtlCol="0">
              <a:spAutoFit/>
            </a:bodyPr>
            <a:lstStyle/>
            <a:p>
              <a:pPr algn="ctr"/>
              <a:r>
                <a:rPr lang="en-US" dirty="0" err="1">
                  <a:solidFill>
                    <a:schemeClr val="accent3">
                      <a:lumMod val="25000"/>
                    </a:schemeClr>
                  </a:solidFill>
                  <a:latin typeface="Arial Narrow"/>
                  <a:cs typeface="Arial Narrow"/>
                </a:rPr>
                <a:t>netlist</a:t>
              </a:r>
              <a:endParaRPr lang="en-US" sz="1600" dirty="0">
                <a:solidFill>
                  <a:schemeClr val="accent3">
                    <a:lumMod val="25000"/>
                  </a:schemeClr>
                </a:solidFill>
                <a:latin typeface="Arial Narrow"/>
                <a:cs typeface="Arial Narrow"/>
              </a:endParaRPr>
            </a:p>
          </p:txBody>
        </p:sp>
      </p:grpSp>
      <p:sp>
        <p:nvSpPr>
          <p:cNvPr id="202" name="TextBox 201" descr="" title=""/>
          <p:cNvSpPr txBox="1"/>
          <p:nvPr/>
        </p:nvSpPr>
        <p:spPr>
          <a:xfrm>
            <a:off x="5263966" y="1136989"/>
            <a:ext cx="1317520" cy="369332"/>
          </a:xfrm>
          <a:prstGeom prst="rect">
            <a:avLst/>
          </a:prstGeom>
          <a:noFill/>
        </p:spPr>
        <p:txBody>
          <a:bodyPr wrap="square" rtlCol="0">
            <a:spAutoFit/>
          </a:bodyPr>
          <a:lstStyle/>
          <a:p>
            <a:pPr algn="ctr"/>
            <a:r>
              <a:rPr lang="en-US" dirty="0">
                <a:latin typeface="Arial Narrow"/>
                <a:cs typeface="Arial Narrow"/>
              </a:rPr>
              <a:t>synthesis</a:t>
            </a:r>
          </a:p>
        </p:txBody>
      </p:sp>
      <p:sp>
        <p:nvSpPr>
          <p:cNvPr id="203" name="Chevron 202" descr="" title=""/>
          <p:cNvSpPr/>
          <p:nvPr/>
        </p:nvSpPr>
        <p:spPr>
          <a:xfrm>
            <a:off x="6678573" y="2066140"/>
            <a:ext cx="1845713" cy="754353"/>
          </a:xfrm>
          <a:prstGeom prst="chevron">
            <a:avLst>
              <a:gd name="adj" fmla="val 32390"/>
            </a:avLst>
          </a:prstGeom>
          <a:gradFill>
            <a:gsLst>
              <a:gs pos="44000">
                <a:schemeClr val="accent2">
                  <a:lumMod val="50000"/>
                </a:schemeClr>
              </a:gs>
              <a:gs pos="100000">
                <a:schemeClr val="accent2">
                  <a:lumMod val="75000"/>
                </a:schemeClr>
              </a:gs>
            </a:gsLst>
            <a:lin ang="10800000" scaled="0"/>
          </a:gradFill>
          <a:ln>
            <a:gradFill flip="none" rotWithShape="1">
              <a:gsLst>
                <a:gs pos="0">
                  <a:schemeClr val="accent2">
                    <a:lumMod val="25000"/>
                  </a:schemeClr>
                </a:gs>
                <a:gs pos="100000">
                  <a:schemeClr val="accent1">
                    <a:lumMod val="60000"/>
                    <a:lumOff val="40000"/>
                  </a:schemeClr>
                </a:gs>
              </a:gsLst>
              <a:lin ang="11040000" scaled="0"/>
              <a:tileRect/>
            </a:gra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nvGrpSpPr>
          <p:cNvPr id="204" name="Group 203" descr="" title=""/>
          <p:cNvGrpSpPr/>
          <p:nvPr/>
        </p:nvGrpSpPr>
        <p:grpSpPr>
          <a:xfrm>
            <a:off x="6942668" y="1668513"/>
            <a:ext cx="1317520" cy="1549605"/>
            <a:chOff x="2056396" y="1668512"/>
            <a:chExt cx="1317520" cy="1549605"/>
          </a:xfrm>
        </p:grpSpPr>
        <p:sp>
          <p:nvSpPr>
            <p:cNvPr id="205" name="Folded Corner 204" descr="" title=""/>
            <p:cNvSpPr/>
            <p:nvPr/>
          </p:nvSpPr>
          <p:spPr>
            <a:xfrm rot="10800000">
              <a:off x="2160255" y="1668512"/>
              <a:ext cx="1109804" cy="1549605"/>
            </a:xfrm>
            <a:prstGeom prst="foldedCorner">
              <a:avLst>
                <a:gd name="adj" fmla="val 22072"/>
              </a:avLst>
            </a:prstGeom>
            <a:solidFill>
              <a:schemeClr val="bg1">
                <a:lumMod val="95000"/>
              </a:schemeClr>
            </a:solidFill>
            <a:ln>
              <a:solidFill>
                <a:schemeClr val="tx1">
                  <a:lumMod val="50000"/>
                  <a:lumOff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6" name="TextBox 205" descr="" title=""/>
            <p:cNvSpPr txBox="1"/>
            <p:nvPr/>
          </p:nvSpPr>
          <p:spPr>
            <a:xfrm>
              <a:off x="2056396" y="2150457"/>
              <a:ext cx="1317520" cy="584776"/>
            </a:xfrm>
            <a:prstGeom prst="rect">
              <a:avLst/>
            </a:prstGeom>
            <a:noFill/>
          </p:spPr>
          <p:txBody>
            <a:bodyPr wrap="square" rtlCol="0">
              <a:spAutoFit/>
            </a:bodyPr>
            <a:lstStyle/>
            <a:p>
              <a:pPr algn="ctr"/>
              <a:r>
                <a:rPr lang="en-US" dirty="0">
                  <a:solidFill>
                    <a:schemeClr val="accent3">
                      <a:lumMod val="25000"/>
                    </a:schemeClr>
                  </a:solidFill>
                  <a:latin typeface="Arial Narrow"/>
                  <a:cs typeface="Arial Narrow"/>
                </a:rPr>
                <a:t>Layout</a:t>
              </a:r>
            </a:p>
            <a:p>
              <a:pPr algn="ctr"/>
              <a:r>
                <a:rPr lang="en-US" sz="1400" dirty="0">
                  <a:solidFill>
                    <a:schemeClr val="accent3">
                      <a:lumMod val="25000"/>
                    </a:schemeClr>
                  </a:solidFill>
                  <a:latin typeface="Arial Narrow"/>
                  <a:cs typeface="Arial Narrow"/>
                </a:rPr>
                <a:t>GDS file</a:t>
              </a:r>
            </a:p>
          </p:txBody>
        </p:sp>
      </p:grpSp>
      <p:sp>
        <p:nvSpPr>
          <p:cNvPr id="207" name="TextBox 206" descr="" title=""/>
          <p:cNvSpPr txBox="1"/>
          <p:nvPr/>
        </p:nvSpPr>
        <p:spPr>
          <a:xfrm>
            <a:off x="6942668" y="1136989"/>
            <a:ext cx="1317520" cy="369332"/>
          </a:xfrm>
          <a:prstGeom prst="rect">
            <a:avLst/>
          </a:prstGeom>
          <a:noFill/>
        </p:spPr>
        <p:txBody>
          <a:bodyPr wrap="square" rtlCol="0">
            <a:spAutoFit/>
          </a:bodyPr>
          <a:lstStyle/>
          <a:p>
            <a:pPr algn="ctr"/>
            <a:r>
              <a:rPr lang="en-US" dirty="0">
                <a:latin typeface="Arial Narrow"/>
                <a:cs typeface="Arial Narrow"/>
              </a:rPr>
              <a:t>place &amp; route</a:t>
            </a:r>
          </a:p>
        </p:txBody>
      </p:sp>
      <p:sp>
        <p:nvSpPr>
          <p:cNvPr id="208" name="TextBox 207" descr="" title=""/>
          <p:cNvSpPr txBox="1"/>
          <p:nvPr/>
        </p:nvSpPr>
        <p:spPr>
          <a:xfrm>
            <a:off x="8622672" y="998491"/>
            <a:ext cx="1317520" cy="646331"/>
          </a:xfrm>
          <a:prstGeom prst="rect">
            <a:avLst/>
          </a:prstGeom>
          <a:noFill/>
        </p:spPr>
        <p:txBody>
          <a:bodyPr wrap="square" rtlCol="0">
            <a:spAutoFit/>
          </a:bodyPr>
          <a:lstStyle/>
          <a:p>
            <a:pPr algn="ctr"/>
            <a:r>
              <a:rPr lang="en-US" dirty="0">
                <a:latin typeface="Arial Narrow"/>
                <a:cs typeface="Arial Narrow"/>
              </a:rPr>
              <a:t>fabrication</a:t>
            </a:r>
          </a:p>
          <a:p>
            <a:pPr algn="ctr"/>
            <a:r>
              <a:rPr lang="en-US" dirty="0">
                <a:latin typeface="Arial Narrow"/>
                <a:cs typeface="Arial Narrow"/>
              </a:rPr>
              <a:t>(in Asia)</a:t>
            </a:r>
          </a:p>
        </p:txBody>
      </p:sp>
      <p:grpSp>
        <p:nvGrpSpPr>
          <p:cNvPr id="231" name="Group 230" descr="" title=""/>
          <p:cNvGrpSpPr/>
          <p:nvPr/>
        </p:nvGrpSpPr>
        <p:grpSpPr>
          <a:xfrm>
            <a:off x="4576453" y="3911722"/>
            <a:ext cx="3104970" cy="2134681"/>
            <a:chOff x="3135543" y="3947331"/>
            <a:chExt cx="3104970" cy="2134681"/>
          </a:xfrm>
        </p:grpSpPr>
        <p:sp>
          <p:nvSpPr>
            <p:cNvPr id="226" name="Rectangle 225" descr="" title=""/>
            <p:cNvSpPr/>
            <p:nvPr/>
          </p:nvSpPr>
          <p:spPr>
            <a:xfrm rot="5400000">
              <a:off x="5123393" y="3889322"/>
              <a:ext cx="119006" cy="235026"/>
            </a:xfrm>
            <a:prstGeom prst="rect">
              <a:avLst/>
            </a:prstGeom>
            <a:ln w="19050" cmpd="sng">
              <a:solidFill>
                <a:srgbClr val="7F7F7F"/>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8" name="Rounded Rectangle 27" descr="" title=""/>
            <p:cNvSpPr/>
            <p:nvPr/>
          </p:nvSpPr>
          <p:spPr>
            <a:xfrm rot="5400000">
              <a:off x="3620687" y="3462187"/>
              <a:ext cx="2134681" cy="3104970"/>
            </a:xfrm>
            <a:custGeom>
              <a:avLst/>
              <a:gdLst/>
              <a:ahLst/>
              <a:cxnLst/>
              <a:rect l="l" t="t" r="r" b="b"/>
              <a:pathLst>
                <a:path w="1725023" h="2509108">
                  <a:moveTo>
                    <a:pt x="156943" y="0"/>
                  </a:moveTo>
                  <a:lnTo>
                    <a:pt x="1425682" y="0"/>
                  </a:lnTo>
                  <a:lnTo>
                    <a:pt x="1725023" y="352109"/>
                  </a:lnTo>
                  <a:lnTo>
                    <a:pt x="1725023" y="759692"/>
                  </a:lnTo>
                  <a:lnTo>
                    <a:pt x="1629409" y="759692"/>
                  </a:lnTo>
                  <a:lnTo>
                    <a:pt x="1629409" y="1044577"/>
                  </a:lnTo>
                  <a:lnTo>
                    <a:pt x="1725023" y="1044577"/>
                  </a:lnTo>
                  <a:lnTo>
                    <a:pt x="1725023" y="2352165"/>
                  </a:lnTo>
                  <a:cubicBezTo>
                    <a:pt x="1725023" y="2438842"/>
                    <a:pt x="1654757" y="2509108"/>
                    <a:pt x="1568080" y="2509108"/>
                  </a:cubicBezTo>
                  <a:lnTo>
                    <a:pt x="156943" y="2509108"/>
                  </a:lnTo>
                  <a:cubicBezTo>
                    <a:pt x="70266" y="2509108"/>
                    <a:pt x="0" y="2438842"/>
                    <a:pt x="0" y="2352165"/>
                  </a:cubicBezTo>
                  <a:lnTo>
                    <a:pt x="0" y="1210759"/>
                  </a:lnTo>
                  <a:lnTo>
                    <a:pt x="108038" y="1210759"/>
                  </a:lnTo>
                  <a:lnTo>
                    <a:pt x="108038" y="759692"/>
                  </a:lnTo>
                  <a:lnTo>
                    <a:pt x="0" y="759692"/>
                  </a:lnTo>
                  <a:lnTo>
                    <a:pt x="0" y="156943"/>
                  </a:lnTo>
                  <a:cubicBezTo>
                    <a:pt x="0" y="70266"/>
                    <a:pt x="70266" y="0"/>
                    <a:pt x="156943" y="0"/>
                  </a:cubicBezTo>
                  <a:close/>
                </a:path>
              </a:pathLst>
            </a:custGeom>
            <a:gradFill flip="none" rotWithShape="1">
              <a:gsLst>
                <a:gs pos="38000">
                  <a:srgbClr val="004701"/>
                </a:gs>
                <a:gs pos="100000">
                  <a:srgbClr val="008C03"/>
                </a:gs>
              </a:gsLst>
              <a:lin ang="9060000" scaled="0"/>
              <a:tileRect/>
            </a:gradFill>
            <a:ln>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descr="" title=""/>
            <p:cNvSpPr/>
            <p:nvPr/>
          </p:nvSpPr>
          <p:spPr>
            <a:xfrm rot="5400000">
              <a:off x="6012433" y="4066941"/>
              <a:ext cx="128522" cy="323160"/>
            </a:xfrm>
            <a:prstGeom prst="rect">
              <a:avLst/>
            </a:prstGeom>
            <a:gradFill flip="none" rotWithShape="1">
              <a:gsLst>
                <a:gs pos="19000">
                  <a:srgbClr val="856400"/>
                </a:gs>
                <a:gs pos="77000">
                  <a:schemeClr val="accent6">
                    <a:lumMod val="40000"/>
                    <a:lumOff val="60000"/>
                  </a:schemeClr>
                </a:gs>
                <a:gs pos="46000">
                  <a:schemeClr val="accent6"/>
                </a:gs>
                <a:gs pos="95000">
                  <a:srgbClr val="BB8C00"/>
                </a:gs>
              </a:gsLst>
              <a:lin ang="18540000" scaled="0"/>
              <a:tileRect/>
            </a:gradFill>
            <a:ln w="63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descr="" title=""/>
            <p:cNvSpPr/>
            <p:nvPr/>
          </p:nvSpPr>
          <p:spPr>
            <a:xfrm rot="5400000">
              <a:off x="6012433" y="4223402"/>
              <a:ext cx="128522" cy="323160"/>
            </a:xfrm>
            <a:prstGeom prst="rect">
              <a:avLst/>
            </a:prstGeom>
            <a:gradFill flip="none" rotWithShape="1">
              <a:gsLst>
                <a:gs pos="19000">
                  <a:srgbClr val="856400"/>
                </a:gs>
                <a:gs pos="77000">
                  <a:schemeClr val="accent6">
                    <a:lumMod val="40000"/>
                    <a:lumOff val="60000"/>
                  </a:schemeClr>
                </a:gs>
                <a:gs pos="46000">
                  <a:schemeClr val="accent6"/>
                </a:gs>
                <a:gs pos="95000">
                  <a:srgbClr val="BB8C00"/>
                </a:gs>
              </a:gsLst>
              <a:lin ang="18540000" scaled="0"/>
              <a:tileRect/>
            </a:gradFill>
            <a:ln w="63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descr="" title=""/>
            <p:cNvSpPr/>
            <p:nvPr/>
          </p:nvSpPr>
          <p:spPr>
            <a:xfrm rot="5400000">
              <a:off x="6012433" y="4379864"/>
              <a:ext cx="128522" cy="323160"/>
            </a:xfrm>
            <a:prstGeom prst="rect">
              <a:avLst/>
            </a:prstGeom>
            <a:gradFill flip="none" rotWithShape="1">
              <a:gsLst>
                <a:gs pos="19000">
                  <a:srgbClr val="856400"/>
                </a:gs>
                <a:gs pos="77000">
                  <a:schemeClr val="accent6">
                    <a:lumMod val="40000"/>
                    <a:lumOff val="60000"/>
                  </a:schemeClr>
                </a:gs>
                <a:gs pos="46000">
                  <a:schemeClr val="accent6"/>
                </a:gs>
                <a:gs pos="95000">
                  <a:srgbClr val="BB8C00"/>
                </a:gs>
              </a:gsLst>
              <a:lin ang="18540000" scaled="0"/>
              <a:tileRect/>
            </a:gradFill>
            <a:ln w="63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6" name="Picture 215"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187" y="4304653"/>
            <a:ext cx="1214501" cy="1435319"/>
          </a:xfrm>
          <a:prstGeom prst="rect">
            <a:avLst/>
          </a:prstGeom>
          <a:effectLst>
            <a:outerShdw blurRad="50800" dist="38100" dir="2700000" algn="tl" rotWithShape="0">
              <a:srgbClr val="000000">
                <a:alpha val="43000"/>
              </a:srgbClr>
            </a:outerShdw>
          </a:effectLst>
        </p:spPr>
      </p:pic>
      <p:pic>
        <p:nvPicPr>
          <p:cNvPr id="217" name="Picture 216" descr=""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991" y="4285112"/>
            <a:ext cx="1769549" cy="2091285"/>
          </a:xfrm>
          <a:prstGeom prst="rect">
            <a:avLst/>
          </a:prstGeom>
          <a:effectLst>
            <a:outerShdw blurRad="50800" dist="38100" dir="2700000" algn="tl" rotWithShape="0">
              <a:srgbClr val="000000">
                <a:alpha val="43000"/>
              </a:srgbClr>
            </a:outerShdw>
          </a:effectLst>
        </p:spPr>
      </p:pic>
      <p:sp>
        <p:nvSpPr>
          <p:cNvPr id="220" name="Circular Arrow 34" descr="" title=""/>
          <p:cNvSpPr/>
          <p:nvPr/>
        </p:nvSpPr>
        <p:spPr>
          <a:xfrm rot="6541760">
            <a:off x="7069387" y="3087461"/>
            <a:ext cx="3049294" cy="1710063"/>
          </a:xfrm>
          <a:custGeom>
            <a:avLst/>
            <a:gdLst>
              <a:gd name="connsiteX0" fmla="*/ 0 w 3049294"/>
              <a:gd name="connsiteY0" fmla="*/ 552735 h 1710063"/>
              <a:gd name="connsiteX1" fmla="*/ 1560140 w 3049294"/>
              <a:gd name="connsiteY1" fmla="*/ 11454 h 1710063"/>
              <a:gd name="connsiteX2" fmla="*/ 2863495 w 3049294"/>
              <a:gd name="connsiteY2" fmla="*/ 777789 h 1710063"/>
              <a:gd name="connsiteX3" fmla="*/ 2871057 w 3049294"/>
              <a:gd name="connsiteY3" fmla="*/ 791114 h 1710063"/>
              <a:gd name="connsiteX4" fmla="*/ 3049294 w 3049294"/>
              <a:gd name="connsiteY4" fmla="*/ 729640 h 1710063"/>
              <a:gd name="connsiteX5" fmla="*/ 3028111 w 3049294"/>
              <a:gd name="connsiteY5" fmla="*/ 963660 h 1710063"/>
              <a:gd name="connsiteX6" fmla="*/ 3003888 w 3049294"/>
              <a:gd name="connsiteY6" fmla="*/ 1231265 h 1710063"/>
              <a:gd name="connsiteX7" fmla="*/ 2960548 w 3049294"/>
              <a:gd name="connsiteY7" fmla="*/ 1710063 h 1710063"/>
              <a:gd name="connsiteX8" fmla="*/ 2286273 w 3049294"/>
              <a:gd name="connsiteY8" fmla="*/ 992807 h 1710063"/>
              <a:gd name="connsiteX9" fmla="*/ 2315063 w 3049294"/>
              <a:gd name="connsiteY9" fmla="*/ 982877 h 1710063"/>
              <a:gd name="connsiteX10" fmla="*/ 2296431 w 3049294"/>
              <a:gd name="connsiteY10" fmla="*/ 967021 h 1710063"/>
              <a:gd name="connsiteX11" fmla="*/ 2361908 w 3049294"/>
              <a:gd name="connsiteY11" fmla="*/ 966720 h 1710063"/>
              <a:gd name="connsiteX12" fmla="*/ 2480067 w 3049294"/>
              <a:gd name="connsiteY12" fmla="*/ 925967 h 1710063"/>
              <a:gd name="connsiteX13" fmla="*/ 2423057 w 3049294"/>
              <a:gd name="connsiteY13" fmla="*/ 850640 h 1710063"/>
              <a:gd name="connsiteX14" fmla="*/ 1447489 w 3049294"/>
              <a:gd name="connsiteY14" fmla="*/ 403539 h 1710063"/>
              <a:gd name="connsiteX15" fmla="*/ 337017 w 3049294"/>
              <a:gd name="connsiteY15" fmla="*/ 778320 h 1710063"/>
              <a:gd name="connsiteX16" fmla="*/ 0 w 3049294"/>
              <a:gd name="connsiteY16" fmla="*/ 552735 h 1710063"/>
              <a:gd name="connsiteX0" fmla="*/ 0 w 3049294"/>
              <a:gd name="connsiteY0" fmla="*/ 552735 h 1710063"/>
              <a:gd name="connsiteX1" fmla="*/ 1560140 w 3049294"/>
              <a:gd name="connsiteY1" fmla="*/ 11454 h 1710063"/>
              <a:gd name="connsiteX2" fmla="*/ 2863495 w 3049294"/>
              <a:gd name="connsiteY2" fmla="*/ 777789 h 1710063"/>
              <a:gd name="connsiteX3" fmla="*/ 2871057 w 3049294"/>
              <a:gd name="connsiteY3" fmla="*/ 791114 h 1710063"/>
              <a:gd name="connsiteX4" fmla="*/ 3049294 w 3049294"/>
              <a:gd name="connsiteY4" fmla="*/ 729640 h 1710063"/>
              <a:gd name="connsiteX5" fmla="*/ 3028111 w 3049294"/>
              <a:gd name="connsiteY5" fmla="*/ 963660 h 1710063"/>
              <a:gd name="connsiteX6" fmla="*/ 2960548 w 3049294"/>
              <a:gd name="connsiteY6" fmla="*/ 1710063 h 1710063"/>
              <a:gd name="connsiteX7" fmla="*/ 2286273 w 3049294"/>
              <a:gd name="connsiteY7" fmla="*/ 992807 h 1710063"/>
              <a:gd name="connsiteX8" fmla="*/ 2315063 w 3049294"/>
              <a:gd name="connsiteY8" fmla="*/ 982877 h 1710063"/>
              <a:gd name="connsiteX9" fmla="*/ 2296431 w 3049294"/>
              <a:gd name="connsiteY9" fmla="*/ 967021 h 1710063"/>
              <a:gd name="connsiteX10" fmla="*/ 2361908 w 3049294"/>
              <a:gd name="connsiteY10" fmla="*/ 966720 h 1710063"/>
              <a:gd name="connsiteX11" fmla="*/ 2480067 w 3049294"/>
              <a:gd name="connsiteY11" fmla="*/ 925967 h 1710063"/>
              <a:gd name="connsiteX12" fmla="*/ 2423057 w 3049294"/>
              <a:gd name="connsiteY12" fmla="*/ 850640 h 1710063"/>
              <a:gd name="connsiteX13" fmla="*/ 1447489 w 3049294"/>
              <a:gd name="connsiteY13" fmla="*/ 403539 h 1710063"/>
              <a:gd name="connsiteX14" fmla="*/ 337017 w 3049294"/>
              <a:gd name="connsiteY14" fmla="*/ 778320 h 1710063"/>
              <a:gd name="connsiteX15" fmla="*/ 0 w 3049294"/>
              <a:gd name="connsiteY15" fmla="*/ 552735 h 1710063"/>
              <a:gd name="connsiteX0" fmla="*/ 0 w 3049294"/>
              <a:gd name="connsiteY0" fmla="*/ 552735 h 1710063"/>
              <a:gd name="connsiteX1" fmla="*/ 1560140 w 3049294"/>
              <a:gd name="connsiteY1" fmla="*/ 11454 h 1710063"/>
              <a:gd name="connsiteX2" fmla="*/ 2863495 w 3049294"/>
              <a:gd name="connsiteY2" fmla="*/ 777789 h 1710063"/>
              <a:gd name="connsiteX3" fmla="*/ 2871057 w 3049294"/>
              <a:gd name="connsiteY3" fmla="*/ 791114 h 1710063"/>
              <a:gd name="connsiteX4" fmla="*/ 3049294 w 3049294"/>
              <a:gd name="connsiteY4" fmla="*/ 729640 h 1710063"/>
              <a:gd name="connsiteX5" fmla="*/ 2960548 w 3049294"/>
              <a:gd name="connsiteY5" fmla="*/ 1710063 h 1710063"/>
              <a:gd name="connsiteX6" fmla="*/ 2286273 w 3049294"/>
              <a:gd name="connsiteY6" fmla="*/ 992807 h 1710063"/>
              <a:gd name="connsiteX7" fmla="*/ 2315063 w 3049294"/>
              <a:gd name="connsiteY7" fmla="*/ 982877 h 1710063"/>
              <a:gd name="connsiteX8" fmla="*/ 2296431 w 3049294"/>
              <a:gd name="connsiteY8" fmla="*/ 967021 h 1710063"/>
              <a:gd name="connsiteX9" fmla="*/ 2361908 w 3049294"/>
              <a:gd name="connsiteY9" fmla="*/ 966720 h 1710063"/>
              <a:gd name="connsiteX10" fmla="*/ 2480067 w 3049294"/>
              <a:gd name="connsiteY10" fmla="*/ 925967 h 1710063"/>
              <a:gd name="connsiteX11" fmla="*/ 2423057 w 3049294"/>
              <a:gd name="connsiteY11" fmla="*/ 850640 h 1710063"/>
              <a:gd name="connsiteX12" fmla="*/ 1447489 w 3049294"/>
              <a:gd name="connsiteY12" fmla="*/ 403539 h 1710063"/>
              <a:gd name="connsiteX13" fmla="*/ 337017 w 3049294"/>
              <a:gd name="connsiteY13" fmla="*/ 778320 h 1710063"/>
              <a:gd name="connsiteX14" fmla="*/ 0 w 3049294"/>
              <a:gd name="connsiteY14" fmla="*/ 552735 h 171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9294" h="1710063">
                <a:moveTo>
                  <a:pt x="0" y="552735"/>
                </a:moveTo>
                <a:cubicBezTo>
                  <a:pt x="372267" y="153055"/>
                  <a:pt x="964145" y="-52294"/>
                  <a:pt x="1560140" y="11454"/>
                </a:cubicBezTo>
                <a:cubicBezTo>
                  <a:pt x="2121019" y="71446"/>
                  <a:pt x="2605410" y="360875"/>
                  <a:pt x="2863495" y="777789"/>
                </a:cubicBezTo>
                <a:lnTo>
                  <a:pt x="2871057" y="791114"/>
                </a:lnTo>
                <a:lnTo>
                  <a:pt x="3049294" y="729640"/>
                </a:lnTo>
                <a:lnTo>
                  <a:pt x="2960548" y="1710063"/>
                </a:lnTo>
                <a:lnTo>
                  <a:pt x="2286273" y="992807"/>
                </a:lnTo>
                <a:lnTo>
                  <a:pt x="2315063" y="982877"/>
                </a:lnTo>
                <a:lnTo>
                  <a:pt x="2296431" y="967021"/>
                </a:lnTo>
                <a:lnTo>
                  <a:pt x="2361908" y="966720"/>
                </a:lnTo>
                <a:lnTo>
                  <a:pt x="2480067" y="925967"/>
                </a:lnTo>
                <a:lnTo>
                  <a:pt x="2423057" y="850640"/>
                </a:lnTo>
                <a:cubicBezTo>
                  <a:pt x="2199560" y="594007"/>
                  <a:pt x="1842643" y="428183"/>
                  <a:pt x="1447489" y="403539"/>
                </a:cubicBezTo>
                <a:cubicBezTo>
                  <a:pt x="1023457" y="377095"/>
                  <a:pt x="609675" y="516745"/>
                  <a:pt x="337017" y="778320"/>
                </a:cubicBezTo>
                <a:lnTo>
                  <a:pt x="0" y="552735"/>
                </a:lnTo>
                <a:close/>
              </a:path>
            </a:pathLst>
          </a:custGeom>
          <a:solidFill>
            <a:schemeClr val="bg1">
              <a:lumMod val="85000"/>
              <a:alpha val="62000"/>
            </a:schemeClr>
          </a:solidFill>
          <a:ln>
            <a:solidFill>
              <a:schemeClr val="bg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grpSp>
        <p:nvGrpSpPr>
          <p:cNvPr id="3" name="Group 2" descr="" title=""/>
          <p:cNvGrpSpPr>
            <a:grpSpLocks noChangeAspect="1"/>
          </p:cNvGrpSpPr>
          <p:nvPr/>
        </p:nvGrpSpPr>
        <p:grpSpPr>
          <a:xfrm>
            <a:off x="8665582" y="1803616"/>
            <a:ext cx="1231700" cy="1231698"/>
            <a:chOff x="6103678" y="2528251"/>
            <a:chExt cx="809527" cy="809526"/>
          </a:xfrm>
        </p:grpSpPr>
        <p:grpSp>
          <p:nvGrpSpPr>
            <p:cNvPr id="180" name="Group 179" descr="" title=""/>
            <p:cNvGrpSpPr/>
            <p:nvPr/>
          </p:nvGrpSpPr>
          <p:grpSpPr>
            <a:xfrm>
              <a:off x="6103678" y="2528251"/>
              <a:ext cx="809527" cy="809526"/>
              <a:chOff x="10561010" y="1915277"/>
              <a:chExt cx="1016000" cy="1016000"/>
            </a:xfrm>
          </p:grpSpPr>
          <p:sp>
            <p:nvSpPr>
              <p:cNvPr id="182" name="Oval 181" descr="" title=""/>
              <p:cNvSpPr/>
              <p:nvPr/>
            </p:nvSpPr>
            <p:spPr>
              <a:xfrm>
                <a:off x="10561010" y="1915277"/>
                <a:ext cx="1016000" cy="1016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2857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Arial"/>
                </a:endParaRPr>
              </a:p>
            </p:txBody>
          </p:sp>
          <p:sp>
            <p:nvSpPr>
              <p:cNvPr id="183" name="Oval 15" descr="" title=""/>
              <p:cNvSpPr/>
              <p:nvPr/>
            </p:nvSpPr>
            <p:spPr>
              <a:xfrm>
                <a:off x="10687752" y="1998244"/>
                <a:ext cx="731519" cy="548640"/>
              </a:xfrm>
              <a:prstGeom prst="ellipse">
                <a:avLst/>
              </a:prstGeom>
              <a:gradFill>
                <a:gsLst>
                  <a:gs pos="10000">
                    <a:schemeClr val="accent1">
                      <a:tint val="100000"/>
                      <a:shade val="100000"/>
                      <a:satMod val="130000"/>
                      <a:alpha val="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Arial"/>
                </a:endParaRPr>
              </a:p>
            </p:txBody>
          </p:sp>
        </p:grpSp>
        <p:sp>
          <p:nvSpPr>
            <p:cNvPr id="189" name="Trapezoid 1" descr="" title=""/>
            <p:cNvSpPr/>
            <p:nvPr/>
          </p:nvSpPr>
          <p:spPr>
            <a:xfrm>
              <a:off x="6220665" y="2701228"/>
              <a:ext cx="548883" cy="398190"/>
            </a:xfrm>
            <a:custGeom>
              <a:avLst/>
              <a:gdLst/>
              <a:ahLst/>
              <a:cxnLst/>
              <a:rect l="l" t="t" r="r" b="b"/>
              <a:pathLst>
                <a:path w="1904944" h="1354261">
                  <a:moveTo>
                    <a:pt x="921709" y="1027579"/>
                  </a:moveTo>
                  <a:lnTo>
                    <a:pt x="921709" y="1221292"/>
                  </a:lnTo>
                  <a:lnTo>
                    <a:pt x="1147720" y="1221292"/>
                  </a:lnTo>
                  <a:lnTo>
                    <a:pt x="1147720" y="1027579"/>
                  </a:lnTo>
                  <a:close/>
                  <a:moveTo>
                    <a:pt x="658097" y="1025845"/>
                  </a:moveTo>
                  <a:lnTo>
                    <a:pt x="658097" y="1219558"/>
                  </a:lnTo>
                  <a:lnTo>
                    <a:pt x="884108" y="1219558"/>
                  </a:lnTo>
                  <a:lnTo>
                    <a:pt x="884108" y="1025845"/>
                  </a:lnTo>
                  <a:close/>
                  <a:moveTo>
                    <a:pt x="394486" y="1024111"/>
                  </a:moveTo>
                  <a:lnTo>
                    <a:pt x="394486" y="1217824"/>
                  </a:lnTo>
                  <a:lnTo>
                    <a:pt x="620497" y="1217824"/>
                  </a:lnTo>
                  <a:lnTo>
                    <a:pt x="620497" y="1024111"/>
                  </a:lnTo>
                  <a:close/>
                  <a:moveTo>
                    <a:pt x="130875" y="1022377"/>
                  </a:moveTo>
                  <a:lnTo>
                    <a:pt x="130875" y="1216090"/>
                  </a:lnTo>
                  <a:lnTo>
                    <a:pt x="356886" y="1216090"/>
                  </a:lnTo>
                  <a:lnTo>
                    <a:pt x="356886" y="1022377"/>
                  </a:lnTo>
                  <a:close/>
                  <a:moveTo>
                    <a:pt x="919983" y="789084"/>
                  </a:moveTo>
                  <a:lnTo>
                    <a:pt x="919983" y="982797"/>
                  </a:lnTo>
                  <a:lnTo>
                    <a:pt x="1145994" y="982797"/>
                  </a:lnTo>
                  <a:lnTo>
                    <a:pt x="1145994" y="789084"/>
                  </a:lnTo>
                  <a:close/>
                  <a:moveTo>
                    <a:pt x="656371" y="787350"/>
                  </a:moveTo>
                  <a:lnTo>
                    <a:pt x="656371" y="981063"/>
                  </a:lnTo>
                  <a:lnTo>
                    <a:pt x="882382" y="981063"/>
                  </a:lnTo>
                  <a:lnTo>
                    <a:pt x="882382" y="787350"/>
                  </a:lnTo>
                  <a:close/>
                  <a:moveTo>
                    <a:pt x="392760" y="785616"/>
                  </a:moveTo>
                  <a:lnTo>
                    <a:pt x="392760" y="979329"/>
                  </a:lnTo>
                  <a:lnTo>
                    <a:pt x="618771" y="979329"/>
                  </a:lnTo>
                  <a:lnTo>
                    <a:pt x="618771" y="785616"/>
                  </a:lnTo>
                  <a:close/>
                  <a:moveTo>
                    <a:pt x="129149" y="783882"/>
                  </a:moveTo>
                  <a:lnTo>
                    <a:pt x="129149" y="977595"/>
                  </a:lnTo>
                  <a:lnTo>
                    <a:pt x="355160" y="977595"/>
                  </a:lnTo>
                  <a:lnTo>
                    <a:pt x="355160" y="783882"/>
                  </a:lnTo>
                  <a:close/>
                  <a:moveTo>
                    <a:pt x="1224655" y="0"/>
                  </a:moveTo>
                  <a:lnTo>
                    <a:pt x="1370810" y="0"/>
                  </a:lnTo>
                  <a:lnTo>
                    <a:pt x="1420209" y="654739"/>
                  </a:lnTo>
                  <a:lnTo>
                    <a:pt x="1583181" y="654739"/>
                  </a:lnTo>
                  <a:lnTo>
                    <a:pt x="1631900" y="9027"/>
                  </a:lnTo>
                  <a:lnTo>
                    <a:pt x="1778055" y="9027"/>
                  </a:lnTo>
                  <a:lnTo>
                    <a:pt x="1826773" y="654739"/>
                  </a:lnTo>
                  <a:lnTo>
                    <a:pt x="1904944" y="654739"/>
                  </a:lnTo>
                  <a:lnTo>
                    <a:pt x="1904944" y="1354261"/>
                  </a:lnTo>
                  <a:lnTo>
                    <a:pt x="0" y="1354261"/>
                  </a:lnTo>
                  <a:lnTo>
                    <a:pt x="0" y="654739"/>
                  </a:lnTo>
                  <a:lnTo>
                    <a:pt x="119732" y="654739"/>
                  </a:lnTo>
                  <a:lnTo>
                    <a:pt x="119732" y="450264"/>
                  </a:lnTo>
                  <a:lnTo>
                    <a:pt x="395342" y="654739"/>
                  </a:lnTo>
                  <a:lnTo>
                    <a:pt x="401281" y="654739"/>
                  </a:lnTo>
                  <a:lnTo>
                    <a:pt x="401281" y="451997"/>
                  </a:lnTo>
                  <a:lnTo>
                    <a:pt x="674555" y="654739"/>
                  </a:lnTo>
                  <a:lnTo>
                    <a:pt x="693592" y="654739"/>
                  </a:lnTo>
                  <a:lnTo>
                    <a:pt x="693592" y="453731"/>
                  </a:lnTo>
                  <a:lnTo>
                    <a:pt x="964529" y="654739"/>
                  </a:lnTo>
                  <a:lnTo>
                    <a:pt x="1175255" y="6547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Arial"/>
              </a:endParaRPr>
            </a:p>
          </p:txBody>
        </p:sp>
      </p:grpSp>
      <p:cxnSp>
        <p:nvCxnSpPr>
          <p:cNvPr id="234" name="Straight Connector 233" descr="" title=""/>
          <p:cNvCxnSpPr/>
          <p:nvPr/>
        </p:nvCxnSpPr>
        <p:spPr>
          <a:xfrm>
            <a:off x="1981200" y="3608537"/>
            <a:ext cx="8229600" cy="0"/>
          </a:xfrm>
          <a:prstGeom prst="line">
            <a:avLst/>
          </a:prstGeom>
          <a:ln w="190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239" name="Group 238" descr="" title=""/>
          <p:cNvGrpSpPr/>
          <p:nvPr/>
        </p:nvGrpSpPr>
        <p:grpSpPr>
          <a:xfrm>
            <a:off x="7778235" y="4128651"/>
            <a:ext cx="1706866" cy="468139"/>
            <a:chOff x="6254235" y="4128650"/>
            <a:chExt cx="1706866" cy="468139"/>
          </a:xfrm>
        </p:grpSpPr>
        <p:sp>
          <p:nvSpPr>
            <p:cNvPr id="237" name="Left Brace 236" descr="" title=""/>
            <p:cNvSpPr/>
            <p:nvPr/>
          </p:nvSpPr>
          <p:spPr>
            <a:xfrm rot="10800000">
              <a:off x="6254235" y="4128650"/>
              <a:ext cx="209863" cy="468139"/>
            </a:xfrm>
            <a:prstGeom prst="leftBrace">
              <a:avLst>
                <a:gd name="adj1" fmla="val 14919"/>
                <a:gd name="adj2" fmla="val 50000"/>
              </a:avLst>
            </a:prstGeom>
            <a:ln>
              <a:solidFill>
                <a:srgbClr val="7F7F7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8" name="TextBox 237" descr="" title=""/>
            <p:cNvSpPr txBox="1"/>
            <p:nvPr/>
          </p:nvSpPr>
          <p:spPr>
            <a:xfrm>
              <a:off x="6479605" y="4167315"/>
              <a:ext cx="1481496" cy="369332"/>
            </a:xfrm>
            <a:prstGeom prst="rect">
              <a:avLst/>
            </a:prstGeom>
            <a:noFill/>
          </p:spPr>
          <p:txBody>
            <a:bodyPr wrap="none" rtlCol="0">
              <a:spAutoFit/>
            </a:bodyPr>
            <a:lstStyle/>
            <a:p>
              <a:r>
                <a:rPr lang="en-US" dirty="0">
                  <a:latin typeface="Arial Narrow"/>
                  <a:cs typeface="Arial Narrow"/>
                </a:rPr>
                <a:t>bus (to device) </a:t>
              </a:r>
            </a:p>
          </p:txBody>
        </p:sp>
      </p:grpSp>
      <p:grpSp>
        <p:nvGrpSpPr>
          <p:cNvPr id="249" name="Group 248" descr="" title=""/>
          <p:cNvGrpSpPr/>
          <p:nvPr/>
        </p:nvGrpSpPr>
        <p:grpSpPr>
          <a:xfrm>
            <a:off x="8003605" y="5777983"/>
            <a:ext cx="1504568" cy="369332"/>
            <a:chOff x="6479605" y="5777983"/>
            <a:chExt cx="1504568" cy="369332"/>
          </a:xfrm>
        </p:grpSpPr>
        <p:sp>
          <p:nvSpPr>
            <p:cNvPr id="240" name="TextBox 239" descr="" title=""/>
            <p:cNvSpPr txBox="1"/>
            <p:nvPr/>
          </p:nvSpPr>
          <p:spPr>
            <a:xfrm>
              <a:off x="6479605" y="5777983"/>
              <a:ext cx="1373543" cy="369332"/>
            </a:xfrm>
            <a:prstGeom prst="rect">
              <a:avLst/>
            </a:prstGeom>
            <a:noFill/>
          </p:spPr>
          <p:txBody>
            <a:bodyPr wrap="none" rtlCol="0">
              <a:spAutoFit/>
            </a:bodyPr>
            <a:lstStyle/>
            <a:p>
              <a:r>
                <a:rPr lang="en-US" dirty="0">
                  <a:latin typeface="Arial Narrow"/>
                  <a:cs typeface="Arial Narrow"/>
                </a:rPr>
                <a:t>hardware chip</a:t>
              </a:r>
            </a:p>
          </p:txBody>
        </p:sp>
        <p:sp>
          <p:nvSpPr>
            <p:cNvPr id="245" name="Line Callout 1 (Accent Bar) 244" descr="" title=""/>
            <p:cNvSpPr/>
            <p:nvPr/>
          </p:nvSpPr>
          <p:spPr>
            <a:xfrm>
              <a:off x="6606290" y="5847934"/>
              <a:ext cx="1377883" cy="234606"/>
            </a:xfrm>
            <a:prstGeom prst="accentCallout1">
              <a:avLst>
                <a:gd name="adj1" fmla="val 18750"/>
                <a:gd name="adj2" fmla="val -8333"/>
                <a:gd name="adj3" fmla="val -297329"/>
                <a:gd name="adj4" fmla="val -77097"/>
              </a:avLst>
            </a:prstGeom>
            <a:no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descr="" title=""/>
          <p:cNvGrpSpPr/>
          <p:nvPr/>
        </p:nvGrpSpPr>
        <p:grpSpPr>
          <a:xfrm>
            <a:off x="2800379" y="5670020"/>
            <a:ext cx="1468958" cy="369332"/>
            <a:chOff x="1276379" y="5670020"/>
            <a:chExt cx="1468958" cy="369332"/>
          </a:xfrm>
        </p:grpSpPr>
        <p:sp>
          <p:nvSpPr>
            <p:cNvPr id="246" name="TextBox 245" descr="" title=""/>
            <p:cNvSpPr txBox="1"/>
            <p:nvPr/>
          </p:nvSpPr>
          <p:spPr>
            <a:xfrm>
              <a:off x="1276379" y="5670020"/>
              <a:ext cx="1320794" cy="369332"/>
            </a:xfrm>
            <a:prstGeom prst="rect">
              <a:avLst/>
            </a:prstGeom>
            <a:noFill/>
          </p:spPr>
          <p:txBody>
            <a:bodyPr wrap="none" rtlCol="0">
              <a:spAutoFit/>
            </a:bodyPr>
            <a:lstStyle/>
            <a:p>
              <a:r>
                <a:rPr lang="en-US" dirty="0">
                  <a:latin typeface="Arial Narrow"/>
                  <a:cs typeface="Arial Narrow"/>
                </a:rPr>
                <a:t>flash memory</a:t>
              </a:r>
            </a:p>
          </p:txBody>
        </p:sp>
        <p:sp>
          <p:nvSpPr>
            <p:cNvPr id="247" name="Line Callout 1 (Accent Bar) 246" descr="" title=""/>
            <p:cNvSpPr/>
            <p:nvPr/>
          </p:nvSpPr>
          <p:spPr>
            <a:xfrm>
              <a:off x="1367454" y="5739971"/>
              <a:ext cx="1377883" cy="234606"/>
            </a:xfrm>
            <a:prstGeom prst="accentCallout1">
              <a:avLst>
                <a:gd name="adj1" fmla="val 28869"/>
                <a:gd name="adj2" fmla="val 87286"/>
                <a:gd name="adj3" fmla="val -115182"/>
                <a:gd name="adj4" fmla="val 152044"/>
              </a:avLst>
            </a:prstGeom>
            <a:no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Oval 252" descr="" title=""/>
          <p:cNvSpPr/>
          <p:nvPr/>
        </p:nvSpPr>
        <p:spPr>
          <a:xfrm>
            <a:off x="6988441" y="4914803"/>
            <a:ext cx="182880" cy="1828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49" descr="" title=""/>
          <p:cNvGrpSpPr/>
          <p:nvPr/>
        </p:nvGrpSpPr>
        <p:grpSpPr>
          <a:xfrm>
            <a:off x="8003605" y="4902933"/>
            <a:ext cx="1504568" cy="369332"/>
            <a:chOff x="6479605" y="5777983"/>
            <a:chExt cx="1504568" cy="369332"/>
          </a:xfrm>
        </p:grpSpPr>
        <p:sp>
          <p:nvSpPr>
            <p:cNvPr id="251" name="TextBox 250" descr="" title=""/>
            <p:cNvSpPr txBox="1"/>
            <p:nvPr/>
          </p:nvSpPr>
          <p:spPr>
            <a:xfrm>
              <a:off x="6479605" y="5777983"/>
              <a:ext cx="910188" cy="369332"/>
            </a:xfrm>
            <a:prstGeom prst="rect">
              <a:avLst/>
            </a:prstGeom>
            <a:noFill/>
          </p:spPr>
          <p:txBody>
            <a:bodyPr wrap="none" rtlCol="0">
              <a:spAutoFit/>
            </a:bodyPr>
            <a:lstStyle/>
            <a:p>
              <a:r>
                <a:rPr lang="en-US" dirty="0">
                  <a:latin typeface="Arial Narrow"/>
                  <a:cs typeface="Arial Narrow"/>
                </a:rPr>
                <a:t>firmware</a:t>
              </a:r>
            </a:p>
          </p:txBody>
        </p:sp>
        <p:sp>
          <p:nvSpPr>
            <p:cNvPr id="252" name="Line Callout 1 (Accent Bar) 251" descr="" title=""/>
            <p:cNvSpPr/>
            <p:nvPr/>
          </p:nvSpPr>
          <p:spPr>
            <a:xfrm>
              <a:off x="6606290" y="5847934"/>
              <a:ext cx="1377883" cy="234606"/>
            </a:xfrm>
            <a:prstGeom prst="accentCallout1">
              <a:avLst>
                <a:gd name="adj1" fmla="val 18750"/>
                <a:gd name="adj2" fmla="val -8333"/>
                <a:gd name="adj3" fmla="val 16368"/>
                <a:gd name="adj4" fmla="val -75374"/>
              </a:avLst>
            </a:prstGeom>
            <a:no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615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wipe(left)">
                                      <p:cBhvr>
                                        <p:cTn id="7" dur="500"/>
                                        <p:tgtEl>
                                          <p:spTgt spid="2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1"/>
                                        </p:tgtEl>
                                        <p:attrNameLst>
                                          <p:attrName>style.visibility</p:attrName>
                                        </p:attrNameLst>
                                      </p:cBhvr>
                                      <p:to>
                                        <p:strVal val="visible"/>
                                      </p:to>
                                    </p:set>
                                    <p:animEffect transition="in" filter="fade">
                                      <p:cBhvr>
                                        <p:cTn id="11" dur="500"/>
                                        <p:tgtEl>
                                          <p:spTgt spid="2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20"/>
                                        </p:tgtEl>
                                        <p:attrNameLst>
                                          <p:attrName>style.visibility</p:attrName>
                                        </p:attrNameLst>
                                      </p:cBhvr>
                                      <p:to>
                                        <p:strVal val="visible"/>
                                      </p:to>
                                    </p:set>
                                    <p:animEffect transition="in" filter="wipe(up)">
                                      <p:cBhvr>
                                        <p:cTn id="16" dur="500"/>
                                        <p:tgtEl>
                                          <p:spTgt spid="22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6"/>
                                        </p:tgtEl>
                                        <p:attrNameLst>
                                          <p:attrName>style.visibility</p:attrName>
                                        </p:attrNameLst>
                                      </p:cBhvr>
                                      <p:to>
                                        <p:strVal val="visible"/>
                                      </p:to>
                                    </p:set>
                                    <p:animEffect transition="in" filter="fade">
                                      <p:cBhvr>
                                        <p:cTn id="20" dur="500"/>
                                        <p:tgtEl>
                                          <p:spTgt spid="2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49"/>
                                        </p:tgtEl>
                                        <p:attrNameLst>
                                          <p:attrName>style.visibility</p:attrName>
                                        </p:attrNameLst>
                                      </p:cBhvr>
                                      <p:to>
                                        <p:strVal val="visible"/>
                                      </p:to>
                                    </p:set>
                                    <p:animEffect transition="in" filter="wipe(down)">
                                      <p:cBhvr>
                                        <p:cTn id="25" dur="500"/>
                                        <p:tgtEl>
                                          <p:spTgt spid="249"/>
                                        </p:tgtEl>
                                      </p:cBhvr>
                                    </p:animEffect>
                                  </p:childTnLst>
                                </p:cTn>
                              </p:par>
                            </p:childTnLst>
                          </p:cTn>
                        </p:par>
                        <p:par>
                          <p:cTn id="26" fill="hold">
                            <p:stCondLst>
                              <p:cond delay="500"/>
                            </p:stCondLst>
                            <p:childTnLst>
                              <p:par>
                                <p:cTn id="27" presetID="10" presetClass="exit" presetSubtype="0" fill="hold" grpId="1" nodeType="afterEffect">
                                  <p:stCondLst>
                                    <p:cond delay="0"/>
                                  </p:stCondLst>
                                  <p:childTnLst>
                                    <p:animEffect transition="out" filter="fade">
                                      <p:cBhvr>
                                        <p:cTn id="28" dur="1000"/>
                                        <p:tgtEl>
                                          <p:spTgt spid="220"/>
                                        </p:tgtEl>
                                      </p:cBhvr>
                                    </p:animEffect>
                                    <p:set>
                                      <p:cBhvr>
                                        <p:cTn id="29" dur="1" fill="hold">
                                          <p:stCondLst>
                                            <p:cond delay="999"/>
                                          </p:stCondLst>
                                        </p:cTn>
                                        <p:tgtEl>
                                          <p:spTgt spid="2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7"/>
                                        </p:tgtEl>
                                        <p:attrNameLst>
                                          <p:attrName>style.visibility</p:attrName>
                                        </p:attrNameLst>
                                      </p:cBhvr>
                                      <p:to>
                                        <p:strVal val="visible"/>
                                      </p:to>
                                    </p:set>
                                    <p:animEffect transition="in" filter="fade">
                                      <p:cBhvr>
                                        <p:cTn id="34" dur="500"/>
                                        <p:tgtEl>
                                          <p:spTgt spid="217"/>
                                        </p:tgtEl>
                                      </p:cBhvr>
                                    </p:animEffec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248"/>
                                        </p:tgtEl>
                                        <p:attrNameLst>
                                          <p:attrName>style.visibility</p:attrName>
                                        </p:attrNameLst>
                                      </p:cBhvr>
                                      <p:to>
                                        <p:strVal val="visible"/>
                                      </p:to>
                                    </p:set>
                                    <p:animEffect transition="in" filter="wipe(down)">
                                      <p:cBhvr>
                                        <p:cTn id="38" dur="500"/>
                                        <p:tgtEl>
                                          <p:spTgt spid="24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9"/>
                                        </p:tgtEl>
                                        <p:attrNameLst>
                                          <p:attrName>style.visibility</p:attrName>
                                        </p:attrNameLst>
                                      </p:cBhvr>
                                      <p:to>
                                        <p:strVal val="visible"/>
                                      </p:to>
                                    </p:set>
                                    <p:animEffect transition="in" filter="wipe(down)">
                                      <p:cBhvr>
                                        <p:cTn id="43" dur="500"/>
                                        <p:tgtEl>
                                          <p:spTgt spid="23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53"/>
                                        </p:tgtEl>
                                        <p:attrNameLst>
                                          <p:attrName>style.visibility</p:attrName>
                                        </p:attrNameLst>
                                      </p:cBhvr>
                                      <p:to>
                                        <p:strVal val="visible"/>
                                      </p:to>
                                    </p:set>
                                    <p:anim calcmode="lin" valueType="num">
                                      <p:cBhvr>
                                        <p:cTn id="48" dur="500" fill="hold"/>
                                        <p:tgtEl>
                                          <p:spTgt spid="253"/>
                                        </p:tgtEl>
                                        <p:attrNameLst>
                                          <p:attrName>ppt_w</p:attrName>
                                        </p:attrNameLst>
                                      </p:cBhvr>
                                      <p:tavLst>
                                        <p:tav tm="0">
                                          <p:val>
                                            <p:fltVal val="0"/>
                                          </p:val>
                                        </p:tav>
                                        <p:tav tm="100000">
                                          <p:val>
                                            <p:strVal val="#ppt_w"/>
                                          </p:val>
                                        </p:tav>
                                      </p:tavLst>
                                    </p:anim>
                                    <p:anim calcmode="lin" valueType="num">
                                      <p:cBhvr>
                                        <p:cTn id="49" dur="500" fill="hold"/>
                                        <p:tgtEl>
                                          <p:spTgt spid="253"/>
                                        </p:tgtEl>
                                        <p:attrNameLst>
                                          <p:attrName>ppt_h</p:attrName>
                                        </p:attrNameLst>
                                      </p:cBhvr>
                                      <p:tavLst>
                                        <p:tav tm="0">
                                          <p:val>
                                            <p:fltVal val="0"/>
                                          </p:val>
                                        </p:tav>
                                        <p:tav tm="100000">
                                          <p:val>
                                            <p:strVal val="#ppt_h"/>
                                          </p:val>
                                        </p:tav>
                                      </p:tavLst>
                                    </p:anim>
                                    <p:animEffect transition="in" filter="fade">
                                      <p:cBhvr>
                                        <p:cTn id="50" dur="500"/>
                                        <p:tgtEl>
                                          <p:spTgt spid="253"/>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250"/>
                                        </p:tgtEl>
                                        <p:attrNameLst>
                                          <p:attrName>style.visibility</p:attrName>
                                        </p:attrNameLst>
                                      </p:cBhvr>
                                      <p:to>
                                        <p:strVal val="visible"/>
                                      </p:to>
                                    </p:set>
                                    <p:animEffect transition="in" filter="wipe(left)">
                                      <p:cBhvr>
                                        <p:cTn id="54"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0" grpId="1" animBg="1"/>
      <p:bldP spid="253" grpId="0" animBg="1"/>
    </p:bldLst>
  </p:timing>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Slide Number Placeholder 3" descr="" title="">
            <a:extLst>
              <a:ext uri="{FF2B5EF4-FFF2-40B4-BE49-F238E27FC236}">
                <a16:creationId xmlns:a16="http://schemas.microsoft.com/office/drawing/2014/main" id="{8CABF7C0-82D3-5002-DA55-AF1367D2B7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7F94F1-52BB-4291-B502-99826A30B65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6" name="Text Placeholder 5" descr="" title="">
            <a:extLst>
              <a:ext uri="{FF2B5EF4-FFF2-40B4-BE49-F238E27FC236}">
                <a16:creationId xmlns:a16="http://schemas.microsoft.com/office/drawing/2014/main" id="{912899A1-BE69-2389-2466-71459776C2E9}"/>
              </a:ext>
            </a:extLst>
          </p:cNvPr>
          <p:cNvSpPr>
            <a:spLocks noGrp="1"/>
          </p:cNvSpPr>
          <p:nvPr>
            <p:ph type="body" sz="quarter" idx="16"/>
          </p:nvPr>
        </p:nvSpPr>
        <p:spPr/>
        <p:txBody>
          <a:bodyPr/>
          <a:lstStyle/>
          <a:p>
            <a:endParaRPr lang="en-US"/>
          </a:p>
        </p:txBody>
      </p:sp>
      <p:sp>
        <p:nvSpPr>
          <p:cNvPr id="5" name="Title 4" descr="" title="">
            <a:extLst>
              <a:ext uri="{FF2B5EF4-FFF2-40B4-BE49-F238E27FC236}">
                <a16:creationId xmlns:a16="http://schemas.microsoft.com/office/drawing/2014/main" id="{263D0D7C-A4CF-2CEF-9F39-950710DF8E32}"/>
              </a:ext>
            </a:extLst>
          </p:cNvPr>
          <p:cNvSpPr>
            <a:spLocks noGrp="1"/>
          </p:cNvSpPr>
          <p:nvPr>
            <p:ph type="title"/>
          </p:nvPr>
        </p:nvSpPr>
        <p:spPr>
          <a:xfrm>
            <a:off x="0" y="0"/>
            <a:ext cx="12191998" cy="685800"/>
          </a:xfrm>
          <a:blipFill>
            <a:blip r:embed="rId3"/>
            <a:stretch>
              <a:fillRect/>
            </a:stretch>
          </a:blipFill>
        </p:spPr>
        <p:txBody>
          <a:bodyPr wrap="square" lIns="182880" tIns="182880" rIns="182880" bIns="0" anchor="t" anchorCtr="0"/>
          <a:lstStyle/>
          <a:p>
            <a:r>
              <a:rPr lang="en-US" dirty="0"/>
              <a:t>Two Approaches to Using Software Tools</a:t>
            </a:r>
          </a:p>
        </p:txBody>
      </p:sp>
      <p:cxnSp>
        <p:nvCxnSpPr>
          <p:cNvPr id="31" name="Straight Connector 30" descr="" title="">
            <a:extLst>
              <a:ext uri="{FF2B5EF4-FFF2-40B4-BE49-F238E27FC236}">
                <a16:creationId xmlns:a16="http://schemas.microsoft.com/office/drawing/2014/main" id="{A9EBDC25-E3E7-05B3-C324-BCD0C3DA1725}"/>
              </a:ext>
            </a:extLst>
          </p:cNvPr>
          <p:cNvCxnSpPr/>
          <p:nvPr/>
        </p:nvCxnSpPr>
        <p:spPr>
          <a:xfrm>
            <a:off x="5330376" y="685800"/>
            <a:ext cx="0" cy="5943600"/>
          </a:xfrm>
          <a:prstGeom prst="line">
            <a:avLst/>
          </a:prstGeom>
          <a:ln w="19050" cap="rnd">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2" name="TextBox 1" descr="" title="">
            <a:extLst>
              <a:ext uri="{FF2B5EF4-FFF2-40B4-BE49-F238E27FC236}">
                <a16:creationId xmlns:a16="http://schemas.microsoft.com/office/drawing/2014/main" id="{73FFFA52-1DEF-0492-8553-A3CF1D7E9000}"/>
              </a:ext>
            </a:extLst>
          </p:cNvPr>
          <p:cNvSpPr txBox="1"/>
          <p:nvPr/>
        </p:nvSpPr>
        <p:spPr>
          <a:xfrm>
            <a:off x="2263582" y="4422668"/>
            <a:ext cx="686085"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a:t>
            </a:r>
          </a:p>
        </p:txBody>
      </p:sp>
      <p:sp>
        <p:nvSpPr>
          <p:cNvPr id="3" name="Rounded Rectangle 2" descr="" title="">
            <a:extLst>
              <a:ext uri="{FF2B5EF4-FFF2-40B4-BE49-F238E27FC236}">
                <a16:creationId xmlns:a16="http://schemas.microsoft.com/office/drawing/2014/main" id="{4E4D9DBE-4AC1-3B86-7D87-566AB9A1301D}"/>
              </a:ext>
            </a:extLst>
          </p:cNvPr>
          <p:cNvSpPr>
            <a:spLocks noChangeAspect="1"/>
          </p:cNvSpPr>
          <p:nvPr/>
        </p:nvSpPr>
        <p:spPr>
          <a:xfrm>
            <a:off x="1417904" y="1882927"/>
            <a:ext cx="2377440" cy="3076694"/>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8" name="Rounded Rectangle 9" descr="" title="">
            <a:extLst>
              <a:ext uri="{FF2B5EF4-FFF2-40B4-BE49-F238E27FC236}">
                <a16:creationId xmlns:a16="http://schemas.microsoft.com/office/drawing/2014/main" id="{C9866CDF-FBD1-B0F4-57B6-E1CE75478D66}"/>
              </a:ext>
            </a:extLst>
          </p:cNvPr>
          <p:cNvSpPr/>
          <p:nvPr/>
        </p:nvSpPr>
        <p:spPr>
          <a:xfrm>
            <a:off x="1949414" y="2648240"/>
            <a:ext cx="1262670" cy="1241132"/>
          </a:xfrm>
          <a:prstGeom prst="roundRect">
            <a:avLst>
              <a:gd name="adj" fmla="val 4158"/>
            </a:avLst>
          </a:prstGeom>
          <a:solidFill>
            <a:schemeClr val="accent4">
              <a:lumMod val="60000"/>
              <a:lumOff val="40000"/>
            </a:schemeClr>
          </a:solidFill>
          <a:ln w="12700">
            <a:miter lim="400000"/>
          </a:ln>
          <a:effectLst>
            <a:outerShdw blurRad="50800" dist="38100" dir="2700000" algn="tl" rotWithShape="0">
              <a:prstClr val="black">
                <a:alpha val="40000"/>
              </a:prstClr>
            </a:outerShdw>
          </a:effectLst>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0000"/>
                </a:solidFill>
              </a:defRPr>
            </a:pPr>
            <a:r>
              <a:rPr kumimoji="0" lang="en-US" sz="2000" b="0" i="0" u="none" strike="noStrike" kern="0" cap="none" spc="0" normalizeH="0" baseline="0" noProof="0" dirty="0">
                <a:ln>
                  <a:noFill/>
                </a:ln>
                <a:solidFill>
                  <a:srgbClr val="000000"/>
                </a:solidFill>
                <a:effectLst/>
                <a:uLnTx/>
                <a:uFillTx/>
                <a:latin typeface="Product Sans" panose="020B0403030502040203" pitchFamily="34" charset="0"/>
                <a:cs typeface="Arial"/>
                <a:sym typeface="Arial"/>
              </a:rPr>
              <a:t>Tool</a:t>
            </a:r>
          </a:p>
        </p:txBody>
      </p:sp>
      <p:sp>
        <p:nvSpPr>
          <p:cNvPr id="17" name="Rounded Rectangle 9" descr="" title="">
            <a:extLst>
              <a:ext uri="{FF2B5EF4-FFF2-40B4-BE49-F238E27FC236}">
                <a16:creationId xmlns:a16="http://schemas.microsoft.com/office/drawing/2014/main" id="{5A8EE519-BDF9-16FC-C3E9-5782BADF8624}"/>
              </a:ext>
            </a:extLst>
          </p:cNvPr>
          <p:cNvSpPr/>
          <p:nvPr/>
        </p:nvSpPr>
        <p:spPr>
          <a:xfrm>
            <a:off x="8934556" y="2990745"/>
            <a:ext cx="1262670" cy="1241132"/>
          </a:xfrm>
          <a:prstGeom prst="roundRect">
            <a:avLst>
              <a:gd name="adj" fmla="val 4158"/>
            </a:avLst>
          </a:prstGeom>
          <a:solidFill>
            <a:schemeClr val="accent4">
              <a:lumMod val="60000"/>
              <a:lumOff val="40000"/>
            </a:schemeClr>
          </a:solidFill>
          <a:ln w="12700">
            <a:miter lim="400000"/>
          </a:ln>
          <a:effectLst>
            <a:outerShdw blurRad="50800" dist="38100" dir="2700000" algn="tl" rotWithShape="0">
              <a:prstClr val="black">
                <a:alpha val="40000"/>
              </a:prstClr>
            </a:outerShdw>
          </a:effectLst>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0000"/>
                </a:solidFill>
              </a:defRPr>
            </a:pPr>
            <a:r>
              <a:rPr kumimoji="0" lang="en-US" sz="2000" b="0" i="0" u="none" strike="noStrike" kern="0" cap="none" spc="0" normalizeH="0" baseline="0" noProof="0" dirty="0">
                <a:ln>
                  <a:noFill/>
                </a:ln>
                <a:solidFill>
                  <a:srgbClr val="000000"/>
                </a:solidFill>
                <a:effectLst/>
                <a:uLnTx/>
                <a:uFillTx/>
                <a:latin typeface="Product Sans" panose="020B0403030502040203" pitchFamily="34" charset="0"/>
                <a:cs typeface="Arial"/>
                <a:sym typeface="Arial"/>
              </a:rPr>
              <a:t>Tool</a:t>
            </a:r>
          </a:p>
        </p:txBody>
      </p:sp>
      <p:grpSp>
        <p:nvGrpSpPr>
          <p:cNvPr id="11" name="Group 10" descr="" title="">
            <a:extLst>
              <a:ext uri="{FF2B5EF4-FFF2-40B4-BE49-F238E27FC236}">
                <a16:creationId xmlns:a16="http://schemas.microsoft.com/office/drawing/2014/main" id="{9F09F8BA-7EC9-6223-DA76-3EFAEEAF6784}"/>
              </a:ext>
            </a:extLst>
          </p:cNvPr>
          <p:cNvGrpSpPr/>
          <p:nvPr/>
        </p:nvGrpSpPr>
        <p:grpSpPr>
          <a:xfrm>
            <a:off x="5965456" y="1371600"/>
            <a:ext cx="1072704" cy="1388208"/>
            <a:chOff x="6339140" y="1127082"/>
            <a:chExt cx="1232175" cy="1594583"/>
          </a:xfrm>
        </p:grpSpPr>
        <p:sp>
          <p:nvSpPr>
            <p:cNvPr id="14" name="Rounded Rectangle 13" descr="" title="">
              <a:extLst>
                <a:ext uri="{FF2B5EF4-FFF2-40B4-BE49-F238E27FC236}">
                  <a16:creationId xmlns:a16="http://schemas.microsoft.com/office/drawing/2014/main" id="{C34D05A8-523F-3A3A-A3C0-8541F1B4DEF4}"/>
                </a:ext>
              </a:extLst>
            </p:cNvPr>
            <p:cNvSpPr>
              <a:spLocks noChangeAspect="1"/>
            </p:cNvSpPr>
            <p:nvPr/>
          </p:nvSpPr>
          <p:spPr>
            <a:xfrm>
              <a:off x="6339140" y="1127082"/>
              <a:ext cx="1232175" cy="1594583"/>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18" name="TextBox 17" descr="" title="">
              <a:extLst>
                <a:ext uri="{FF2B5EF4-FFF2-40B4-BE49-F238E27FC236}">
                  <a16:creationId xmlns:a16="http://schemas.microsoft.com/office/drawing/2014/main" id="{7E62DB03-406B-70D3-7951-7605CA15B411}"/>
                </a:ext>
              </a:extLst>
            </p:cNvPr>
            <p:cNvSpPr txBox="1"/>
            <p:nvPr/>
          </p:nvSpPr>
          <p:spPr>
            <a:xfrm>
              <a:off x="6481554" y="2019549"/>
              <a:ext cx="916918"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 1</a:t>
              </a:r>
            </a:p>
          </p:txBody>
        </p:sp>
      </p:grpSp>
      <p:grpSp>
        <p:nvGrpSpPr>
          <p:cNvPr id="10" name="Group 9" descr="" title="">
            <a:extLst>
              <a:ext uri="{FF2B5EF4-FFF2-40B4-BE49-F238E27FC236}">
                <a16:creationId xmlns:a16="http://schemas.microsoft.com/office/drawing/2014/main" id="{28A81409-FA3C-69A0-8D3F-A993C5B04C52}"/>
              </a:ext>
            </a:extLst>
          </p:cNvPr>
          <p:cNvGrpSpPr/>
          <p:nvPr/>
        </p:nvGrpSpPr>
        <p:grpSpPr>
          <a:xfrm>
            <a:off x="5968931" y="2989395"/>
            <a:ext cx="1072704" cy="1388208"/>
            <a:chOff x="6342615" y="2995012"/>
            <a:chExt cx="1232175" cy="1594583"/>
          </a:xfrm>
        </p:grpSpPr>
        <p:sp>
          <p:nvSpPr>
            <p:cNvPr id="25" name="Rounded Rectangle 24" descr="" title="">
              <a:extLst>
                <a:ext uri="{FF2B5EF4-FFF2-40B4-BE49-F238E27FC236}">
                  <a16:creationId xmlns:a16="http://schemas.microsoft.com/office/drawing/2014/main" id="{D5C7A518-EA99-F8C0-0A4E-E6E8011F4C05}"/>
                </a:ext>
              </a:extLst>
            </p:cNvPr>
            <p:cNvSpPr>
              <a:spLocks noChangeAspect="1"/>
            </p:cNvSpPr>
            <p:nvPr/>
          </p:nvSpPr>
          <p:spPr>
            <a:xfrm>
              <a:off x="6342615" y="2995012"/>
              <a:ext cx="1232175" cy="1594583"/>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26" name="TextBox 25" descr="" title="">
              <a:extLst>
                <a:ext uri="{FF2B5EF4-FFF2-40B4-BE49-F238E27FC236}">
                  <a16:creationId xmlns:a16="http://schemas.microsoft.com/office/drawing/2014/main" id="{5F60194A-1998-3B1E-10BA-934DD00E9985}"/>
                </a:ext>
              </a:extLst>
            </p:cNvPr>
            <p:cNvSpPr txBox="1"/>
            <p:nvPr/>
          </p:nvSpPr>
          <p:spPr>
            <a:xfrm>
              <a:off x="6485029" y="3887479"/>
              <a:ext cx="960199"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 2</a:t>
              </a:r>
            </a:p>
          </p:txBody>
        </p:sp>
      </p:grpSp>
      <p:grpSp>
        <p:nvGrpSpPr>
          <p:cNvPr id="9" name="Group 8" descr="" title="">
            <a:extLst>
              <a:ext uri="{FF2B5EF4-FFF2-40B4-BE49-F238E27FC236}">
                <a16:creationId xmlns:a16="http://schemas.microsoft.com/office/drawing/2014/main" id="{82CE5887-51D5-D4B2-8615-03D8F076331D}"/>
              </a:ext>
            </a:extLst>
          </p:cNvPr>
          <p:cNvGrpSpPr/>
          <p:nvPr/>
        </p:nvGrpSpPr>
        <p:grpSpPr>
          <a:xfrm>
            <a:off x="5972406" y="4607190"/>
            <a:ext cx="1072704" cy="1388208"/>
            <a:chOff x="6346090" y="4862942"/>
            <a:chExt cx="1232175" cy="1594583"/>
          </a:xfrm>
        </p:grpSpPr>
        <p:sp>
          <p:nvSpPr>
            <p:cNvPr id="27" name="Rounded Rectangle 26" descr="" title="">
              <a:extLst>
                <a:ext uri="{FF2B5EF4-FFF2-40B4-BE49-F238E27FC236}">
                  <a16:creationId xmlns:a16="http://schemas.microsoft.com/office/drawing/2014/main" id="{95677B03-3B36-5F6A-287F-0739C9536124}"/>
                </a:ext>
              </a:extLst>
            </p:cNvPr>
            <p:cNvSpPr>
              <a:spLocks noChangeAspect="1"/>
            </p:cNvSpPr>
            <p:nvPr/>
          </p:nvSpPr>
          <p:spPr>
            <a:xfrm>
              <a:off x="6346090" y="4862942"/>
              <a:ext cx="1232175" cy="1594583"/>
            </a:xfrm>
            <a:prstGeom prst="roundRect">
              <a:avLst>
                <a:gd name="adj" fmla="val 3490"/>
              </a:avLst>
            </a:prstGeom>
            <a:noFill/>
            <a:ln w="381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28" name="TextBox 27" descr="" title="">
              <a:extLst>
                <a:ext uri="{FF2B5EF4-FFF2-40B4-BE49-F238E27FC236}">
                  <a16:creationId xmlns:a16="http://schemas.microsoft.com/office/drawing/2014/main" id="{AB1B8C0B-6C84-26A8-BD21-582C53159D85}"/>
                </a:ext>
              </a:extLst>
            </p:cNvPr>
            <p:cNvSpPr txBox="1"/>
            <p:nvPr/>
          </p:nvSpPr>
          <p:spPr>
            <a:xfrm>
              <a:off x="6488504" y="5755409"/>
              <a:ext cx="965008" cy="43088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Product Sans" panose="020B0403030502040203" pitchFamily="34" charset="0"/>
                  <a:cs typeface="Arial"/>
                </a:rPr>
                <a:t>App 3</a:t>
              </a:r>
            </a:p>
          </p:txBody>
        </p:sp>
      </p:grpSp>
      <p:sp>
        <p:nvSpPr>
          <p:cNvPr id="12" name="TextBox 11" descr="" title="">
            <a:extLst>
              <a:ext uri="{FF2B5EF4-FFF2-40B4-BE49-F238E27FC236}">
                <a16:creationId xmlns:a16="http://schemas.microsoft.com/office/drawing/2014/main" id="{6BE028C8-D5B4-4C64-09AC-DA3C050DFB88}"/>
              </a:ext>
            </a:extLst>
          </p:cNvPr>
          <p:cNvSpPr txBox="1"/>
          <p:nvPr/>
        </p:nvSpPr>
        <p:spPr>
          <a:xfrm>
            <a:off x="1551326" y="1003652"/>
            <a:ext cx="2110596" cy="43088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Product Sans" panose="020B0403030502040203" pitchFamily="34" charset="0"/>
                <a:cs typeface="Arial"/>
              </a:rPr>
              <a:t>Approach 1</a:t>
            </a:r>
          </a:p>
        </p:txBody>
      </p:sp>
      <p:sp>
        <p:nvSpPr>
          <p:cNvPr id="13" name="TextBox 12" descr="" title="">
            <a:extLst>
              <a:ext uri="{FF2B5EF4-FFF2-40B4-BE49-F238E27FC236}">
                <a16:creationId xmlns:a16="http://schemas.microsoft.com/office/drawing/2014/main" id="{7424DC10-5E60-1674-5677-2CC6AA524489}"/>
              </a:ext>
            </a:extLst>
          </p:cNvPr>
          <p:cNvSpPr txBox="1"/>
          <p:nvPr/>
        </p:nvSpPr>
        <p:spPr>
          <a:xfrm>
            <a:off x="7725303" y="1003652"/>
            <a:ext cx="2110596" cy="430887"/>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Product Sans" panose="020B0403030502040203" pitchFamily="34" charset="0"/>
                <a:cs typeface="Arial"/>
              </a:rPr>
              <a:t>Approach 2</a:t>
            </a:r>
          </a:p>
        </p:txBody>
      </p:sp>
      <p:sp>
        <p:nvSpPr>
          <p:cNvPr id="7" name="Footer Placeholder 6" descr="" title="">
            <a:extLst>
              <a:ext uri="{FF2B5EF4-FFF2-40B4-BE49-F238E27FC236}">
                <a16:creationId xmlns:a16="http://schemas.microsoft.com/office/drawing/2014/main" id="{5A55B3F9-0978-A2B0-B9C1-869E69752444}"/>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08.0</a:t>
            </a:r>
          </a:p>
        </p:txBody>
      </p:sp>
    </p:spTree>
    <p:extLst>
      <p:ext uri="{BB962C8B-B14F-4D97-AF65-F5344CB8AC3E}">
        <p14:creationId xmlns:p14="http://schemas.microsoft.com/office/powerpoint/2010/main" val="1741021405"/>
      </p:ext>
    </p:extLst>
  </p:cSld>
  <p:clrMapOvr>
    <a:masterClrMapping/>
  </p:clrMapOvr>
  <p:transition>
    <p:fade/>
  </p:transition>
</p:sld>
</file>

<file path=ppt/slides/slide30.xml><?xml version="1.0" encoding="utf-8"?>
<p:sld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Rectangle 1" descr="" title=""/>
          <p:cNvSpPr/>
          <p:nvPr/>
        </p:nvSpPr>
        <p:spPr>
          <a:xfrm>
            <a:off x="4393904" y="4029628"/>
            <a:ext cx="3285281" cy="2009724"/>
          </a:xfrm>
          <a:prstGeom prst="rect">
            <a:avLst/>
          </a:prstGeom>
          <a:gradFill flip="none" rotWithShape="1">
            <a:gsLst>
              <a:gs pos="38000">
                <a:srgbClr val="004701"/>
              </a:gs>
              <a:gs pos="100000">
                <a:srgbClr val="008C03"/>
              </a:gs>
            </a:gsLst>
            <a:lin ang="13860000" scaled="0"/>
            <a:tileRect/>
          </a:gradFill>
          <a:ln>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descr="" title=""/>
          <p:cNvSpPr/>
          <p:nvPr/>
        </p:nvSpPr>
        <p:spPr>
          <a:xfrm>
            <a:off x="2069980" y="2066140"/>
            <a:ext cx="1424364" cy="754353"/>
          </a:xfrm>
          <a:prstGeom prst="homePlate">
            <a:avLst>
              <a:gd name="adj" fmla="val 35839"/>
            </a:avLst>
          </a:prstGeom>
          <a:gradFill>
            <a:gsLst>
              <a:gs pos="0">
                <a:schemeClr val="bg1">
                  <a:lumMod val="65000"/>
                </a:schemeClr>
              </a:gs>
              <a:gs pos="23000">
                <a:schemeClr val="bg1">
                  <a:lumMod val="85000"/>
                </a:schemeClr>
              </a:gs>
              <a:gs pos="84000">
                <a:schemeClr val="bg1"/>
              </a:gs>
            </a:gsLst>
            <a:lin ang="10800000" scaled="0"/>
          </a:gradFill>
          <a:ln w="19050" cmpd="sng">
            <a:gradFill flip="none" rotWithShape="1">
              <a:gsLst>
                <a:gs pos="0">
                  <a:schemeClr val="tx1">
                    <a:lumMod val="50000"/>
                    <a:lumOff val="50000"/>
                  </a:schemeClr>
                </a:gs>
                <a:gs pos="93000">
                  <a:srgbClr val="FFFFFF"/>
                </a:gs>
              </a:gsLst>
              <a:lin ang="10800000" scaled="0"/>
              <a:tileRect/>
            </a:gra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4" name="Slide Number Placeholder 3" descr="" title=""/>
          <p:cNvSpPr>
            <a:spLocks noGrp="1"/>
          </p:cNvSpPr>
          <p:nvPr>
            <p:ph type="sldNum" sz="quarter" idx="12"/>
          </p:nvPr>
        </p:nvSpPr>
        <p:spPr>
          <a:ln>
            <a:noFill/>
          </a:ln>
        </p:spPr>
        <p:txBody>
          <a:bodyPr/>
          <a:lstStyle/>
          <a:p>
            <a:fld id="{0C8AB886-889C-40F6-BE38-11B84E1FBDDC}" type="slidenum">
              <a:rPr lang="en-US" smtClean="0">
                <a:solidFill>
                  <a:srgbClr val="000000">
                    <a:lumMod val="75000"/>
                    <a:lumOff val="25000"/>
                  </a:srgbClr>
                </a:solidFill>
                <a:latin typeface="Arial"/>
              </a:rPr>
              <a:pPr/>
              <a:t>30</a:t>
            </a:fld>
            <a:endParaRPr lang="en-US" dirty="0">
              <a:solidFill>
                <a:srgbClr val="000000">
                  <a:lumMod val="75000"/>
                  <a:lumOff val="25000"/>
                </a:srgbClr>
              </a:solidFill>
              <a:latin typeface="Arial"/>
            </a:endParaRPr>
          </a:p>
        </p:txBody>
      </p:sp>
      <p:sp>
        <p:nvSpPr>
          <p:cNvPr id="211" name="Title 210" descr="" title=""/>
          <p:cNvSpPr>
            <a:spLocks noGrp="1"/>
          </p:cNvSpPr>
          <p:nvPr>
            <p:ph type="title"/>
          </p:nvPr>
        </p:nvSpPr>
        <p:spPr/>
        <p:txBody>
          <a:bodyPr/>
          <a:lstStyle/>
          <a:p>
            <a:r>
              <a:rPr lang="en-US" dirty="0"/>
              <a:t>Hardware</a:t>
            </a:r>
          </a:p>
        </p:txBody>
      </p:sp>
      <p:sp>
        <p:nvSpPr>
          <p:cNvPr id="14" name="TextBox 13" descr="" title=""/>
          <p:cNvSpPr txBox="1"/>
          <p:nvPr/>
        </p:nvSpPr>
        <p:spPr>
          <a:xfrm>
            <a:off x="1773261" y="2120151"/>
            <a:ext cx="1388736" cy="646331"/>
          </a:xfrm>
          <a:prstGeom prst="rect">
            <a:avLst/>
          </a:prstGeom>
          <a:noFill/>
        </p:spPr>
        <p:txBody>
          <a:bodyPr wrap="square" rtlCol="0">
            <a:spAutoFit/>
          </a:bodyPr>
          <a:lstStyle/>
          <a:p>
            <a:pPr algn="ctr"/>
            <a:r>
              <a:rPr lang="en-US" dirty="0">
                <a:latin typeface="Arial Narrow"/>
                <a:cs typeface="Arial Narrow"/>
              </a:rPr>
              <a:t>specification and design</a:t>
            </a:r>
          </a:p>
        </p:txBody>
      </p:sp>
      <p:sp>
        <p:nvSpPr>
          <p:cNvPr id="22" name="Chevron 21" descr="" title=""/>
          <p:cNvSpPr/>
          <p:nvPr/>
        </p:nvSpPr>
        <p:spPr>
          <a:xfrm>
            <a:off x="3316301" y="2066140"/>
            <a:ext cx="1845713" cy="754353"/>
          </a:xfrm>
          <a:prstGeom prst="chevron">
            <a:avLst>
              <a:gd name="adj" fmla="val 32390"/>
            </a:avLst>
          </a:prstGeom>
          <a:gradFill>
            <a:lin ang="10560000" scaled="0"/>
          </a:gra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nvGrpSpPr>
          <p:cNvPr id="27" name="Group 26" descr="" title=""/>
          <p:cNvGrpSpPr/>
          <p:nvPr/>
        </p:nvGrpSpPr>
        <p:grpSpPr>
          <a:xfrm>
            <a:off x="3580396" y="1668513"/>
            <a:ext cx="1317520" cy="1549605"/>
            <a:chOff x="2056396" y="1668512"/>
            <a:chExt cx="1317520" cy="1549605"/>
          </a:xfrm>
        </p:grpSpPr>
        <p:sp>
          <p:nvSpPr>
            <p:cNvPr id="26" name="Folded Corner 25" descr="" title=""/>
            <p:cNvSpPr/>
            <p:nvPr/>
          </p:nvSpPr>
          <p:spPr>
            <a:xfrm rot="10800000">
              <a:off x="2160255" y="1668512"/>
              <a:ext cx="1109804" cy="1549605"/>
            </a:xfrm>
            <a:prstGeom prst="foldedCorner">
              <a:avLst>
                <a:gd name="adj" fmla="val 22072"/>
              </a:avLst>
            </a:prstGeom>
            <a:solidFill>
              <a:schemeClr val="bg1">
                <a:lumMod val="95000"/>
              </a:schemeClr>
            </a:solidFill>
            <a:ln>
              <a:solidFill>
                <a:schemeClr val="tx1">
                  <a:lumMod val="50000"/>
                  <a:lumOff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1" name="TextBox 190" descr="" title=""/>
            <p:cNvSpPr txBox="1"/>
            <p:nvPr/>
          </p:nvSpPr>
          <p:spPr>
            <a:xfrm>
              <a:off x="2056396" y="1889317"/>
              <a:ext cx="1317520" cy="1107996"/>
            </a:xfrm>
            <a:prstGeom prst="rect">
              <a:avLst/>
            </a:prstGeom>
            <a:noFill/>
          </p:spPr>
          <p:txBody>
            <a:bodyPr wrap="square" rtlCol="0">
              <a:spAutoFit/>
            </a:bodyPr>
            <a:lstStyle/>
            <a:p>
              <a:pPr algn="ctr"/>
              <a:r>
                <a:rPr lang="en-US" dirty="0">
                  <a:solidFill>
                    <a:schemeClr val="accent3">
                      <a:lumMod val="25000"/>
                    </a:schemeClr>
                  </a:solidFill>
                  <a:latin typeface="Arial Narrow"/>
                  <a:cs typeface="Arial Narrow"/>
                </a:rPr>
                <a:t>HDL:</a:t>
              </a:r>
            </a:p>
            <a:p>
              <a:pPr algn="ctr"/>
              <a:r>
                <a:rPr lang="en-US" sz="1600" dirty="0">
                  <a:solidFill>
                    <a:schemeClr val="accent3">
                      <a:lumMod val="25000"/>
                    </a:schemeClr>
                  </a:solidFill>
                  <a:latin typeface="Arial Narrow"/>
                  <a:cs typeface="Arial Narrow"/>
                </a:rPr>
                <a:t>hardware description language</a:t>
              </a:r>
            </a:p>
          </p:txBody>
        </p:sp>
      </p:grpSp>
      <p:sp>
        <p:nvSpPr>
          <p:cNvPr id="192" name="TextBox 191" descr="" title=""/>
          <p:cNvSpPr txBox="1"/>
          <p:nvPr/>
        </p:nvSpPr>
        <p:spPr>
          <a:xfrm>
            <a:off x="3580396" y="998491"/>
            <a:ext cx="1317520" cy="646331"/>
          </a:xfrm>
          <a:prstGeom prst="rect">
            <a:avLst/>
          </a:prstGeom>
          <a:noFill/>
        </p:spPr>
        <p:txBody>
          <a:bodyPr wrap="square" rtlCol="0">
            <a:spAutoFit/>
          </a:bodyPr>
          <a:lstStyle/>
          <a:p>
            <a:pPr algn="ctr"/>
            <a:r>
              <a:rPr lang="en-US" dirty="0">
                <a:latin typeface="Arial Narrow"/>
                <a:cs typeface="Arial Narrow"/>
              </a:rPr>
              <a:t>RTL description</a:t>
            </a:r>
          </a:p>
        </p:txBody>
      </p:sp>
      <p:sp>
        <p:nvSpPr>
          <p:cNvPr id="198" name="Chevron 197" descr="" title=""/>
          <p:cNvSpPr/>
          <p:nvPr/>
        </p:nvSpPr>
        <p:spPr>
          <a:xfrm>
            <a:off x="4999871" y="2066140"/>
            <a:ext cx="1845713" cy="754353"/>
          </a:xfrm>
          <a:prstGeom prst="chevron">
            <a:avLst>
              <a:gd name="adj" fmla="val 32390"/>
            </a:avLst>
          </a:prstGeom>
          <a:gradFill>
            <a:gsLst>
              <a:gs pos="44000">
                <a:schemeClr val="accent1">
                  <a:tint val="50000"/>
                  <a:satMod val="300000"/>
                </a:schemeClr>
              </a:gs>
              <a:gs pos="100000">
                <a:schemeClr val="accent2">
                  <a:lumMod val="75000"/>
                </a:schemeClr>
              </a:gs>
            </a:gsLst>
            <a:lin ang="0" scaled="0"/>
          </a:gra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nvGrpSpPr>
          <p:cNvPr id="199" name="Group 198" descr="" title=""/>
          <p:cNvGrpSpPr/>
          <p:nvPr/>
        </p:nvGrpSpPr>
        <p:grpSpPr>
          <a:xfrm>
            <a:off x="5263966" y="1668513"/>
            <a:ext cx="1317520" cy="1549605"/>
            <a:chOff x="2056396" y="1668512"/>
            <a:chExt cx="1317520" cy="1549605"/>
          </a:xfrm>
        </p:grpSpPr>
        <p:sp>
          <p:nvSpPr>
            <p:cNvPr id="200" name="Folded Corner 199" descr="" title=""/>
            <p:cNvSpPr/>
            <p:nvPr/>
          </p:nvSpPr>
          <p:spPr>
            <a:xfrm rot="10800000">
              <a:off x="2160255" y="1668512"/>
              <a:ext cx="1109804" cy="1549605"/>
            </a:xfrm>
            <a:prstGeom prst="foldedCorner">
              <a:avLst>
                <a:gd name="adj" fmla="val 22072"/>
              </a:avLst>
            </a:prstGeom>
            <a:solidFill>
              <a:schemeClr val="bg1">
                <a:lumMod val="95000"/>
              </a:schemeClr>
            </a:solidFill>
            <a:ln>
              <a:solidFill>
                <a:schemeClr val="tx1">
                  <a:lumMod val="50000"/>
                  <a:lumOff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1" name="TextBox 200" descr="" title=""/>
            <p:cNvSpPr txBox="1"/>
            <p:nvPr/>
          </p:nvSpPr>
          <p:spPr>
            <a:xfrm>
              <a:off x="2056396" y="2257287"/>
              <a:ext cx="1317520" cy="369332"/>
            </a:xfrm>
            <a:prstGeom prst="rect">
              <a:avLst/>
            </a:prstGeom>
            <a:noFill/>
          </p:spPr>
          <p:txBody>
            <a:bodyPr wrap="square" rtlCol="0">
              <a:spAutoFit/>
            </a:bodyPr>
            <a:lstStyle/>
            <a:p>
              <a:pPr algn="ctr"/>
              <a:r>
                <a:rPr lang="en-US" dirty="0" err="1">
                  <a:solidFill>
                    <a:schemeClr val="accent3">
                      <a:lumMod val="25000"/>
                    </a:schemeClr>
                  </a:solidFill>
                  <a:latin typeface="Arial Narrow"/>
                  <a:cs typeface="Arial Narrow"/>
                </a:rPr>
                <a:t>netlist</a:t>
              </a:r>
              <a:endParaRPr lang="en-US" sz="1600" dirty="0">
                <a:solidFill>
                  <a:schemeClr val="accent3">
                    <a:lumMod val="25000"/>
                  </a:schemeClr>
                </a:solidFill>
                <a:latin typeface="Arial Narrow"/>
                <a:cs typeface="Arial Narrow"/>
              </a:endParaRPr>
            </a:p>
          </p:txBody>
        </p:sp>
      </p:grpSp>
      <p:sp>
        <p:nvSpPr>
          <p:cNvPr id="202" name="TextBox 201" descr="" title=""/>
          <p:cNvSpPr txBox="1"/>
          <p:nvPr/>
        </p:nvSpPr>
        <p:spPr>
          <a:xfrm>
            <a:off x="5263966" y="1136989"/>
            <a:ext cx="1317520" cy="369332"/>
          </a:xfrm>
          <a:prstGeom prst="rect">
            <a:avLst/>
          </a:prstGeom>
          <a:noFill/>
        </p:spPr>
        <p:txBody>
          <a:bodyPr wrap="square" rtlCol="0">
            <a:spAutoFit/>
          </a:bodyPr>
          <a:lstStyle/>
          <a:p>
            <a:pPr algn="ctr"/>
            <a:r>
              <a:rPr lang="en-US" dirty="0">
                <a:latin typeface="Arial Narrow"/>
                <a:cs typeface="Arial Narrow"/>
              </a:rPr>
              <a:t>synthesis</a:t>
            </a:r>
          </a:p>
        </p:txBody>
      </p:sp>
      <p:sp>
        <p:nvSpPr>
          <p:cNvPr id="203" name="Chevron 202" descr="" title=""/>
          <p:cNvSpPr/>
          <p:nvPr/>
        </p:nvSpPr>
        <p:spPr>
          <a:xfrm>
            <a:off x="6678573" y="2066140"/>
            <a:ext cx="1845713" cy="754353"/>
          </a:xfrm>
          <a:prstGeom prst="chevron">
            <a:avLst>
              <a:gd name="adj" fmla="val 32390"/>
            </a:avLst>
          </a:prstGeom>
          <a:gradFill>
            <a:gsLst>
              <a:gs pos="44000">
                <a:schemeClr val="accent2">
                  <a:lumMod val="50000"/>
                </a:schemeClr>
              </a:gs>
              <a:gs pos="100000">
                <a:schemeClr val="accent2">
                  <a:lumMod val="75000"/>
                </a:schemeClr>
              </a:gs>
            </a:gsLst>
            <a:lin ang="10800000" scaled="0"/>
          </a:gradFill>
          <a:ln>
            <a:gradFill flip="none" rotWithShape="1">
              <a:gsLst>
                <a:gs pos="0">
                  <a:schemeClr val="accent2">
                    <a:lumMod val="25000"/>
                  </a:schemeClr>
                </a:gs>
                <a:gs pos="100000">
                  <a:schemeClr val="accent1">
                    <a:lumMod val="60000"/>
                    <a:lumOff val="40000"/>
                  </a:schemeClr>
                </a:gs>
              </a:gsLst>
              <a:lin ang="11040000" scaled="0"/>
              <a:tileRect/>
            </a:gra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grpSp>
        <p:nvGrpSpPr>
          <p:cNvPr id="204" name="Group 203" descr="" title=""/>
          <p:cNvGrpSpPr/>
          <p:nvPr/>
        </p:nvGrpSpPr>
        <p:grpSpPr>
          <a:xfrm>
            <a:off x="6942668" y="1668513"/>
            <a:ext cx="1317520" cy="1549605"/>
            <a:chOff x="2056396" y="1668512"/>
            <a:chExt cx="1317520" cy="1549605"/>
          </a:xfrm>
        </p:grpSpPr>
        <p:sp>
          <p:nvSpPr>
            <p:cNvPr id="205" name="Folded Corner 204" descr="" title=""/>
            <p:cNvSpPr/>
            <p:nvPr/>
          </p:nvSpPr>
          <p:spPr>
            <a:xfrm rot="10800000">
              <a:off x="2160255" y="1668512"/>
              <a:ext cx="1109804" cy="1549605"/>
            </a:xfrm>
            <a:prstGeom prst="foldedCorner">
              <a:avLst>
                <a:gd name="adj" fmla="val 22072"/>
              </a:avLst>
            </a:prstGeom>
            <a:solidFill>
              <a:schemeClr val="bg1">
                <a:lumMod val="95000"/>
              </a:schemeClr>
            </a:solidFill>
            <a:ln>
              <a:solidFill>
                <a:schemeClr val="tx1">
                  <a:lumMod val="50000"/>
                  <a:lumOff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6" name="TextBox 205" descr="" title=""/>
            <p:cNvSpPr txBox="1"/>
            <p:nvPr/>
          </p:nvSpPr>
          <p:spPr>
            <a:xfrm>
              <a:off x="2056396" y="2150457"/>
              <a:ext cx="1317520" cy="584776"/>
            </a:xfrm>
            <a:prstGeom prst="rect">
              <a:avLst/>
            </a:prstGeom>
            <a:noFill/>
          </p:spPr>
          <p:txBody>
            <a:bodyPr wrap="square" rtlCol="0">
              <a:spAutoFit/>
            </a:bodyPr>
            <a:lstStyle/>
            <a:p>
              <a:pPr algn="ctr"/>
              <a:r>
                <a:rPr lang="en-US" dirty="0">
                  <a:solidFill>
                    <a:schemeClr val="accent3">
                      <a:lumMod val="25000"/>
                    </a:schemeClr>
                  </a:solidFill>
                  <a:latin typeface="Arial Narrow"/>
                  <a:cs typeface="Arial Narrow"/>
                </a:rPr>
                <a:t>Layout</a:t>
              </a:r>
            </a:p>
            <a:p>
              <a:pPr algn="ctr"/>
              <a:r>
                <a:rPr lang="en-US" sz="1400" dirty="0">
                  <a:solidFill>
                    <a:schemeClr val="accent3">
                      <a:lumMod val="25000"/>
                    </a:schemeClr>
                  </a:solidFill>
                  <a:latin typeface="Arial Narrow"/>
                  <a:cs typeface="Arial Narrow"/>
                </a:rPr>
                <a:t>GDS file</a:t>
              </a:r>
            </a:p>
          </p:txBody>
        </p:sp>
      </p:grpSp>
      <p:sp>
        <p:nvSpPr>
          <p:cNvPr id="207" name="TextBox 206" descr="" title=""/>
          <p:cNvSpPr txBox="1"/>
          <p:nvPr/>
        </p:nvSpPr>
        <p:spPr>
          <a:xfrm>
            <a:off x="6942668" y="1136989"/>
            <a:ext cx="1317520" cy="369332"/>
          </a:xfrm>
          <a:prstGeom prst="rect">
            <a:avLst/>
          </a:prstGeom>
          <a:noFill/>
        </p:spPr>
        <p:txBody>
          <a:bodyPr wrap="square" rtlCol="0">
            <a:spAutoFit/>
          </a:bodyPr>
          <a:lstStyle/>
          <a:p>
            <a:pPr algn="ctr"/>
            <a:r>
              <a:rPr lang="en-US" dirty="0">
                <a:latin typeface="Arial Narrow"/>
                <a:cs typeface="Arial Narrow"/>
              </a:rPr>
              <a:t>place &amp; route</a:t>
            </a:r>
          </a:p>
        </p:txBody>
      </p:sp>
      <p:sp>
        <p:nvSpPr>
          <p:cNvPr id="208" name="TextBox 207" descr="" title=""/>
          <p:cNvSpPr txBox="1"/>
          <p:nvPr/>
        </p:nvSpPr>
        <p:spPr>
          <a:xfrm>
            <a:off x="8622672" y="998491"/>
            <a:ext cx="1317520" cy="646331"/>
          </a:xfrm>
          <a:prstGeom prst="rect">
            <a:avLst/>
          </a:prstGeom>
          <a:noFill/>
        </p:spPr>
        <p:txBody>
          <a:bodyPr wrap="square" rtlCol="0">
            <a:spAutoFit/>
          </a:bodyPr>
          <a:lstStyle/>
          <a:p>
            <a:pPr algn="ctr"/>
            <a:r>
              <a:rPr lang="en-US" dirty="0">
                <a:latin typeface="Arial Narrow"/>
                <a:cs typeface="Arial Narrow"/>
              </a:rPr>
              <a:t>fabrication</a:t>
            </a:r>
          </a:p>
          <a:p>
            <a:pPr algn="ctr"/>
            <a:r>
              <a:rPr lang="en-US" dirty="0">
                <a:latin typeface="Arial Narrow"/>
                <a:cs typeface="Arial Narrow"/>
              </a:rPr>
              <a:t>(in Asia)</a:t>
            </a:r>
          </a:p>
        </p:txBody>
      </p:sp>
      <p:grpSp>
        <p:nvGrpSpPr>
          <p:cNvPr id="231" name="Group 230" descr="" title=""/>
          <p:cNvGrpSpPr/>
          <p:nvPr/>
        </p:nvGrpSpPr>
        <p:grpSpPr>
          <a:xfrm>
            <a:off x="7356024" y="4128651"/>
            <a:ext cx="323160" cy="441445"/>
            <a:chOff x="5915114" y="4164260"/>
            <a:chExt cx="323160" cy="441445"/>
          </a:xfrm>
        </p:grpSpPr>
        <p:sp>
          <p:nvSpPr>
            <p:cNvPr id="31" name="Rectangle 30" descr="" title=""/>
            <p:cNvSpPr/>
            <p:nvPr/>
          </p:nvSpPr>
          <p:spPr>
            <a:xfrm rot="5400000">
              <a:off x="6012433" y="4066941"/>
              <a:ext cx="128522" cy="323160"/>
            </a:xfrm>
            <a:prstGeom prst="rect">
              <a:avLst/>
            </a:prstGeom>
            <a:gradFill flip="none" rotWithShape="1">
              <a:gsLst>
                <a:gs pos="19000">
                  <a:srgbClr val="856400"/>
                </a:gs>
                <a:gs pos="77000">
                  <a:schemeClr val="accent6">
                    <a:lumMod val="40000"/>
                    <a:lumOff val="60000"/>
                  </a:schemeClr>
                </a:gs>
                <a:gs pos="46000">
                  <a:schemeClr val="accent6"/>
                </a:gs>
                <a:gs pos="95000">
                  <a:srgbClr val="BB8C00"/>
                </a:gs>
              </a:gsLst>
              <a:lin ang="18540000" scaled="0"/>
              <a:tileRect/>
            </a:gradFill>
            <a:ln w="63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descr="" title=""/>
            <p:cNvSpPr/>
            <p:nvPr/>
          </p:nvSpPr>
          <p:spPr>
            <a:xfrm rot="5400000">
              <a:off x="6012433" y="4223402"/>
              <a:ext cx="128522" cy="323160"/>
            </a:xfrm>
            <a:prstGeom prst="rect">
              <a:avLst/>
            </a:prstGeom>
            <a:gradFill flip="none" rotWithShape="1">
              <a:gsLst>
                <a:gs pos="19000">
                  <a:srgbClr val="856400"/>
                </a:gs>
                <a:gs pos="77000">
                  <a:schemeClr val="accent6">
                    <a:lumMod val="40000"/>
                    <a:lumOff val="60000"/>
                  </a:schemeClr>
                </a:gs>
                <a:gs pos="46000">
                  <a:schemeClr val="accent6"/>
                </a:gs>
                <a:gs pos="95000">
                  <a:srgbClr val="BB8C00"/>
                </a:gs>
              </a:gsLst>
              <a:lin ang="18540000" scaled="0"/>
              <a:tileRect/>
            </a:gradFill>
            <a:ln w="63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descr="" title=""/>
            <p:cNvSpPr/>
            <p:nvPr/>
          </p:nvSpPr>
          <p:spPr>
            <a:xfrm rot="5400000">
              <a:off x="6012433" y="4379864"/>
              <a:ext cx="128522" cy="323160"/>
            </a:xfrm>
            <a:prstGeom prst="rect">
              <a:avLst/>
            </a:prstGeom>
            <a:gradFill flip="none" rotWithShape="1">
              <a:gsLst>
                <a:gs pos="19000">
                  <a:srgbClr val="856400"/>
                </a:gs>
                <a:gs pos="77000">
                  <a:schemeClr val="accent6">
                    <a:lumMod val="40000"/>
                    <a:lumOff val="60000"/>
                  </a:schemeClr>
                </a:gs>
                <a:gs pos="46000">
                  <a:schemeClr val="accent6"/>
                </a:gs>
                <a:gs pos="95000">
                  <a:srgbClr val="BB8C00"/>
                </a:gs>
              </a:gsLst>
              <a:lin ang="18540000" scaled="0"/>
              <a:tileRect/>
            </a:gradFill>
            <a:ln w="6350" cmpd="sng">
              <a:solidFill>
                <a:srgbClr val="2626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6" name="Picture 215" descr="" ti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6187" y="4304653"/>
            <a:ext cx="1214501" cy="1435319"/>
          </a:xfrm>
          <a:prstGeom prst="rect">
            <a:avLst/>
          </a:prstGeom>
          <a:effectLst>
            <a:outerShdw blurRad="50800" dist="38100" dir="2700000" algn="tl" rotWithShape="0">
              <a:srgbClr val="000000">
                <a:alpha val="43000"/>
              </a:srgbClr>
            </a:outerShdw>
          </a:effectLst>
        </p:spPr>
      </p:pic>
      <p:pic>
        <p:nvPicPr>
          <p:cNvPr id="217" name="Picture 216" descr=""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991" y="4285112"/>
            <a:ext cx="1769549" cy="2091285"/>
          </a:xfrm>
          <a:prstGeom prst="rect">
            <a:avLst/>
          </a:prstGeom>
          <a:effectLst>
            <a:outerShdw blurRad="50800" dist="38100" dir="2700000" algn="tl" rotWithShape="0">
              <a:srgbClr val="000000">
                <a:alpha val="43000"/>
              </a:srgbClr>
            </a:outerShdw>
          </a:effectLst>
        </p:spPr>
      </p:pic>
      <p:sp>
        <p:nvSpPr>
          <p:cNvPr id="220" name="Circular Arrow 34" descr="" title=""/>
          <p:cNvSpPr/>
          <p:nvPr/>
        </p:nvSpPr>
        <p:spPr>
          <a:xfrm rot="6541760">
            <a:off x="7069387" y="3087461"/>
            <a:ext cx="3049294" cy="1710063"/>
          </a:xfrm>
          <a:custGeom>
            <a:avLst/>
            <a:gdLst>
              <a:gd name="connsiteX0" fmla="*/ 0 w 3049294"/>
              <a:gd name="connsiteY0" fmla="*/ 552735 h 1710063"/>
              <a:gd name="connsiteX1" fmla="*/ 1560140 w 3049294"/>
              <a:gd name="connsiteY1" fmla="*/ 11454 h 1710063"/>
              <a:gd name="connsiteX2" fmla="*/ 2863495 w 3049294"/>
              <a:gd name="connsiteY2" fmla="*/ 777789 h 1710063"/>
              <a:gd name="connsiteX3" fmla="*/ 2871057 w 3049294"/>
              <a:gd name="connsiteY3" fmla="*/ 791114 h 1710063"/>
              <a:gd name="connsiteX4" fmla="*/ 3049294 w 3049294"/>
              <a:gd name="connsiteY4" fmla="*/ 729640 h 1710063"/>
              <a:gd name="connsiteX5" fmla="*/ 3028111 w 3049294"/>
              <a:gd name="connsiteY5" fmla="*/ 963660 h 1710063"/>
              <a:gd name="connsiteX6" fmla="*/ 3003888 w 3049294"/>
              <a:gd name="connsiteY6" fmla="*/ 1231265 h 1710063"/>
              <a:gd name="connsiteX7" fmla="*/ 2960548 w 3049294"/>
              <a:gd name="connsiteY7" fmla="*/ 1710063 h 1710063"/>
              <a:gd name="connsiteX8" fmla="*/ 2286273 w 3049294"/>
              <a:gd name="connsiteY8" fmla="*/ 992807 h 1710063"/>
              <a:gd name="connsiteX9" fmla="*/ 2315063 w 3049294"/>
              <a:gd name="connsiteY9" fmla="*/ 982877 h 1710063"/>
              <a:gd name="connsiteX10" fmla="*/ 2296431 w 3049294"/>
              <a:gd name="connsiteY10" fmla="*/ 967021 h 1710063"/>
              <a:gd name="connsiteX11" fmla="*/ 2361908 w 3049294"/>
              <a:gd name="connsiteY11" fmla="*/ 966720 h 1710063"/>
              <a:gd name="connsiteX12" fmla="*/ 2480067 w 3049294"/>
              <a:gd name="connsiteY12" fmla="*/ 925967 h 1710063"/>
              <a:gd name="connsiteX13" fmla="*/ 2423057 w 3049294"/>
              <a:gd name="connsiteY13" fmla="*/ 850640 h 1710063"/>
              <a:gd name="connsiteX14" fmla="*/ 1447489 w 3049294"/>
              <a:gd name="connsiteY14" fmla="*/ 403539 h 1710063"/>
              <a:gd name="connsiteX15" fmla="*/ 337017 w 3049294"/>
              <a:gd name="connsiteY15" fmla="*/ 778320 h 1710063"/>
              <a:gd name="connsiteX16" fmla="*/ 0 w 3049294"/>
              <a:gd name="connsiteY16" fmla="*/ 552735 h 1710063"/>
              <a:gd name="connsiteX0" fmla="*/ 0 w 3049294"/>
              <a:gd name="connsiteY0" fmla="*/ 552735 h 1710063"/>
              <a:gd name="connsiteX1" fmla="*/ 1560140 w 3049294"/>
              <a:gd name="connsiteY1" fmla="*/ 11454 h 1710063"/>
              <a:gd name="connsiteX2" fmla="*/ 2863495 w 3049294"/>
              <a:gd name="connsiteY2" fmla="*/ 777789 h 1710063"/>
              <a:gd name="connsiteX3" fmla="*/ 2871057 w 3049294"/>
              <a:gd name="connsiteY3" fmla="*/ 791114 h 1710063"/>
              <a:gd name="connsiteX4" fmla="*/ 3049294 w 3049294"/>
              <a:gd name="connsiteY4" fmla="*/ 729640 h 1710063"/>
              <a:gd name="connsiteX5" fmla="*/ 3028111 w 3049294"/>
              <a:gd name="connsiteY5" fmla="*/ 963660 h 1710063"/>
              <a:gd name="connsiteX6" fmla="*/ 2960548 w 3049294"/>
              <a:gd name="connsiteY6" fmla="*/ 1710063 h 1710063"/>
              <a:gd name="connsiteX7" fmla="*/ 2286273 w 3049294"/>
              <a:gd name="connsiteY7" fmla="*/ 992807 h 1710063"/>
              <a:gd name="connsiteX8" fmla="*/ 2315063 w 3049294"/>
              <a:gd name="connsiteY8" fmla="*/ 982877 h 1710063"/>
              <a:gd name="connsiteX9" fmla="*/ 2296431 w 3049294"/>
              <a:gd name="connsiteY9" fmla="*/ 967021 h 1710063"/>
              <a:gd name="connsiteX10" fmla="*/ 2361908 w 3049294"/>
              <a:gd name="connsiteY10" fmla="*/ 966720 h 1710063"/>
              <a:gd name="connsiteX11" fmla="*/ 2480067 w 3049294"/>
              <a:gd name="connsiteY11" fmla="*/ 925967 h 1710063"/>
              <a:gd name="connsiteX12" fmla="*/ 2423057 w 3049294"/>
              <a:gd name="connsiteY12" fmla="*/ 850640 h 1710063"/>
              <a:gd name="connsiteX13" fmla="*/ 1447489 w 3049294"/>
              <a:gd name="connsiteY13" fmla="*/ 403539 h 1710063"/>
              <a:gd name="connsiteX14" fmla="*/ 337017 w 3049294"/>
              <a:gd name="connsiteY14" fmla="*/ 778320 h 1710063"/>
              <a:gd name="connsiteX15" fmla="*/ 0 w 3049294"/>
              <a:gd name="connsiteY15" fmla="*/ 552735 h 1710063"/>
              <a:gd name="connsiteX0" fmla="*/ 0 w 3049294"/>
              <a:gd name="connsiteY0" fmla="*/ 552735 h 1710063"/>
              <a:gd name="connsiteX1" fmla="*/ 1560140 w 3049294"/>
              <a:gd name="connsiteY1" fmla="*/ 11454 h 1710063"/>
              <a:gd name="connsiteX2" fmla="*/ 2863495 w 3049294"/>
              <a:gd name="connsiteY2" fmla="*/ 777789 h 1710063"/>
              <a:gd name="connsiteX3" fmla="*/ 2871057 w 3049294"/>
              <a:gd name="connsiteY3" fmla="*/ 791114 h 1710063"/>
              <a:gd name="connsiteX4" fmla="*/ 3049294 w 3049294"/>
              <a:gd name="connsiteY4" fmla="*/ 729640 h 1710063"/>
              <a:gd name="connsiteX5" fmla="*/ 2960548 w 3049294"/>
              <a:gd name="connsiteY5" fmla="*/ 1710063 h 1710063"/>
              <a:gd name="connsiteX6" fmla="*/ 2286273 w 3049294"/>
              <a:gd name="connsiteY6" fmla="*/ 992807 h 1710063"/>
              <a:gd name="connsiteX7" fmla="*/ 2315063 w 3049294"/>
              <a:gd name="connsiteY7" fmla="*/ 982877 h 1710063"/>
              <a:gd name="connsiteX8" fmla="*/ 2296431 w 3049294"/>
              <a:gd name="connsiteY8" fmla="*/ 967021 h 1710063"/>
              <a:gd name="connsiteX9" fmla="*/ 2361908 w 3049294"/>
              <a:gd name="connsiteY9" fmla="*/ 966720 h 1710063"/>
              <a:gd name="connsiteX10" fmla="*/ 2480067 w 3049294"/>
              <a:gd name="connsiteY10" fmla="*/ 925967 h 1710063"/>
              <a:gd name="connsiteX11" fmla="*/ 2423057 w 3049294"/>
              <a:gd name="connsiteY11" fmla="*/ 850640 h 1710063"/>
              <a:gd name="connsiteX12" fmla="*/ 1447489 w 3049294"/>
              <a:gd name="connsiteY12" fmla="*/ 403539 h 1710063"/>
              <a:gd name="connsiteX13" fmla="*/ 337017 w 3049294"/>
              <a:gd name="connsiteY13" fmla="*/ 778320 h 1710063"/>
              <a:gd name="connsiteX14" fmla="*/ 0 w 3049294"/>
              <a:gd name="connsiteY14" fmla="*/ 552735 h 171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9294" h="1710063">
                <a:moveTo>
                  <a:pt x="0" y="552735"/>
                </a:moveTo>
                <a:cubicBezTo>
                  <a:pt x="372267" y="153055"/>
                  <a:pt x="964145" y="-52294"/>
                  <a:pt x="1560140" y="11454"/>
                </a:cubicBezTo>
                <a:cubicBezTo>
                  <a:pt x="2121019" y="71446"/>
                  <a:pt x="2605410" y="360875"/>
                  <a:pt x="2863495" y="777789"/>
                </a:cubicBezTo>
                <a:lnTo>
                  <a:pt x="2871057" y="791114"/>
                </a:lnTo>
                <a:lnTo>
                  <a:pt x="3049294" y="729640"/>
                </a:lnTo>
                <a:lnTo>
                  <a:pt x="2960548" y="1710063"/>
                </a:lnTo>
                <a:lnTo>
                  <a:pt x="2286273" y="992807"/>
                </a:lnTo>
                <a:lnTo>
                  <a:pt x="2315063" y="982877"/>
                </a:lnTo>
                <a:lnTo>
                  <a:pt x="2296431" y="967021"/>
                </a:lnTo>
                <a:lnTo>
                  <a:pt x="2361908" y="966720"/>
                </a:lnTo>
                <a:lnTo>
                  <a:pt x="2480067" y="925967"/>
                </a:lnTo>
                <a:lnTo>
                  <a:pt x="2423057" y="850640"/>
                </a:lnTo>
                <a:cubicBezTo>
                  <a:pt x="2199560" y="594007"/>
                  <a:pt x="1842643" y="428183"/>
                  <a:pt x="1447489" y="403539"/>
                </a:cubicBezTo>
                <a:cubicBezTo>
                  <a:pt x="1023457" y="377095"/>
                  <a:pt x="609675" y="516745"/>
                  <a:pt x="337017" y="778320"/>
                </a:cubicBezTo>
                <a:lnTo>
                  <a:pt x="0" y="552735"/>
                </a:lnTo>
                <a:close/>
              </a:path>
            </a:pathLst>
          </a:custGeom>
          <a:solidFill>
            <a:schemeClr val="bg1">
              <a:lumMod val="85000"/>
              <a:alpha val="62000"/>
            </a:schemeClr>
          </a:solidFill>
          <a:ln>
            <a:solidFill>
              <a:schemeClr val="bg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chemeClr val="tx1"/>
              </a:solidFill>
            </a:endParaRPr>
          </a:p>
        </p:txBody>
      </p:sp>
      <p:grpSp>
        <p:nvGrpSpPr>
          <p:cNvPr id="3" name="Group 2" descr="" title=""/>
          <p:cNvGrpSpPr>
            <a:grpSpLocks noChangeAspect="1"/>
          </p:cNvGrpSpPr>
          <p:nvPr/>
        </p:nvGrpSpPr>
        <p:grpSpPr>
          <a:xfrm>
            <a:off x="8665582" y="1803616"/>
            <a:ext cx="1231700" cy="1231698"/>
            <a:chOff x="6103678" y="2528251"/>
            <a:chExt cx="809527" cy="809526"/>
          </a:xfrm>
        </p:grpSpPr>
        <p:grpSp>
          <p:nvGrpSpPr>
            <p:cNvPr id="180" name="Group 179" descr="" title=""/>
            <p:cNvGrpSpPr/>
            <p:nvPr/>
          </p:nvGrpSpPr>
          <p:grpSpPr>
            <a:xfrm>
              <a:off x="6103678" y="2528251"/>
              <a:ext cx="809527" cy="809526"/>
              <a:chOff x="10561010" y="1915277"/>
              <a:chExt cx="1016000" cy="1016000"/>
            </a:xfrm>
          </p:grpSpPr>
          <p:sp>
            <p:nvSpPr>
              <p:cNvPr id="182" name="Oval 181" descr="" title=""/>
              <p:cNvSpPr/>
              <p:nvPr/>
            </p:nvSpPr>
            <p:spPr>
              <a:xfrm>
                <a:off x="10561010" y="1915277"/>
                <a:ext cx="1016000" cy="1016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28575">
                <a:solidFill>
                  <a:schemeClr val="bg1"/>
                </a:solidFill>
                <a:miter lim="800000"/>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Arial"/>
                </a:endParaRPr>
              </a:p>
            </p:txBody>
          </p:sp>
          <p:sp>
            <p:nvSpPr>
              <p:cNvPr id="183" name="Oval 15" descr="" title=""/>
              <p:cNvSpPr/>
              <p:nvPr/>
            </p:nvSpPr>
            <p:spPr>
              <a:xfrm>
                <a:off x="10687752" y="1998244"/>
                <a:ext cx="731519" cy="548640"/>
              </a:xfrm>
              <a:prstGeom prst="ellipse">
                <a:avLst/>
              </a:prstGeom>
              <a:gradFill>
                <a:gsLst>
                  <a:gs pos="10000">
                    <a:schemeClr val="accent1">
                      <a:tint val="100000"/>
                      <a:shade val="100000"/>
                      <a:satMod val="130000"/>
                      <a:alpha val="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latin typeface="Arial"/>
                </a:endParaRPr>
              </a:p>
            </p:txBody>
          </p:sp>
        </p:grpSp>
        <p:sp>
          <p:nvSpPr>
            <p:cNvPr id="189" name="Trapezoid 1" descr="" title=""/>
            <p:cNvSpPr/>
            <p:nvPr/>
          </p:nvSpPr>
          <p:spPr>
            <a:xfrm>
              <a:off x="6220665" y="2701228"/>
              <a:ext cx="548883" cy="398190"/>
            </a:xfrm>
            <a:custGeom>
              <a:avLst/>
              <a:gdLst/>
              <a:ahLst/>
              <a:cxnLst/>
              <a:rect l="l" t="t" r="r" b="b"/>
              <a:pathLst>
                <a:path w="1904944" h="1354261">
                  <a:moveTo>
                    <a:pt x="921709" y="1027579"/>
                  </a:moveTo>
                  <a:lnTo>
                    <a:pt x="921709" y="1221292"/>
                  </a:lnTo>
                  <a:lnTo>
                    <a:pt x="1147720" y="1221292"/>
                  </a:lnTo>
                  <a:lnTo>
                    <a:pt x="1147720" y="1027579"/>
                  </a:lnTo>
                  <a:close/>
                  <a:moveTo>
                    <a:pt x="658097" y="1025845"/>
                  </a:moveTo>
                  <a:lnTo>
                    <a:pt x="658097" y="1219558"/>
                  </a:lnTo>
                  <a:lnTo>
                    <a:pt x="884108" y="1219558"/>
                  </a:lnTo>
                  <a:lnTo>
                    <a:pt x="884108" y="1025845"/>
                  </a:lnTo>
                  <a:close/>
                  <a:moveTo>
                    <a:pt x="394486" y="1024111"/>
                  </a:moveTo>
                  <a:lnTo>
                    <a:pt x="394486" y="1217824"/>
                  </a:lnTo>
                  <a:lnTo>
                    <a:pt x="620497" y="1217824"/>
                  </a:lnTo>
                  <a:lnTo>
                    <a:pt x="620497" y="1024111"/>
                  </a:lnTo>
                  <a:close/>
                  <a:moveTo>
                    <a:pt x="130875" y="1022377"/>
                  </a:moveTo>
                  <a:lnTo>
                    <a:pt x="130875" y="1216090"/>
                  </a:lnTo>
                  <a:lnTo>
                    <a:pt x="356886" y="1216090"/>
                  </a:lnTo>
                  <a:lnTo>
                    <a:pt x="356886" y="1022377"/>
                  </a:lnTo>
                  <a:close/>
                  <a:moveTo>
                    <a:pt x="919983" y="789084"/>
                  </a:moveTo>
                  <a:lnTo>
                    <a:pt x="919983" y="982797"/>
                  </a:lnTo>
                  <a:lnTo>
                    <a:pt x="1145994" y="982797"/>
                  </a:lnTo>
                  <a:lnTo>
                    <a:pt x="1145994" y="789084"/>
                  </a:lnTo>
                  <a:close/>
                  <a:moveTo>
                    <a:pt x="656371" y="787350"/>
                  </a:moveTo>
                  <a:lnTo>
                    <a:pt x="656371" y="981063"/>
                  </a:lnTo>
                  <a:lnTo>
                    <a:pt x="882382" y="981063"/>
                  </a:lnTo>
                  <a:lnTo>
                    <a:pt x="882382" y="787350"/>
                  </a:lnTo>
                  <a:close/>
                  <a:moveTo>
                    <a:pt x="392760" y="785616"/>
                  </a:moveTo>
                  <a:lnTo>
                    <a:pt x="392760" y="979329"/>
                  </a:lnTo>
                  <a:lnTo>
                    <a:pt x="618771" y="979329"/>
                  </a:lnTo>
                  <a:lnTo>
                    <a:pt x="618771" y="785616"/>
                  </a:lnTo>
                  <a:close/>
                  <a:moveTo>
                    <a:pt x="129149" y="783882"/>
                  </a:moveTo>
                  <a:lnTo>
                    <a:pt x="129149" y="977595"/>
                  </a:lnTo>
                  <a:lnTo>
                    <a:pt x="355160" y="977595"/>
                  </a:lnTo>
                  <a:lnTo>
                    <a:pt x="355160" y="783882"/>
                  </a:lnTo>
                  <a:close/>
                  <a:moveTo>
                    <a:pt x="1224655" y="0"/>
                  </a:moveTo>
                  <a:lnTo>
                    <a:pt x="1370810" y="0"/>
                  </a:lnTo>
                  <a:lnTo>
                    <a:pt x="1420209" y="654739"/>
                  </a:lnTo>
                  <a:lnTo>
                    <a:pt x="1583181" y="654739"/>
                  </a:lnTo>
                  <a:lnTo>
                    <a:pt x="1631900" y="9027"/>
                  </a:lnTo>
                  <a:lnTo>
                    <a:pt x="1778055" y="9027"/>
                  </a:lnTo>
                  <a:lnTo>
                    <a:pt x="1826773" y="654739"/>
                  </a:lnTo>
                  <a:lnTo>
                    <a:pt x="1904944" y="654739"/>
                  </a:lnTo>
                  <a:lnTo>
                    <a:pt x="1904944" y="1354261"/>
                  </a:lnTo>
                  <a:lnTo>
                    <a:pt x="0" y="1354261"/>
                  </a:lnTo>
                  <a:lnTo>
                    <a:pt x="0" y="654739"/>
                  </a:lnTo>
                  <a:lnTo>
                    <a:pt x="119732" y="654739"/>
                  </a:lnTo>
                  <a:lnTo>
                    <a:pt x="119732" y="450264"/>
                  </a:lnTo>
                  <a:lnTo>
                    <a:pt x="395342" y="654739"/>
                  </a:lnTo>
                  <a:lnTo>
                    <a:pt x="401281" y="654739"/>
                  </a:lnTo>
                  <a:lnTo>
                    <a:pt x="401281" y="451997"/>
                  </a:lnTo>
                  <a:lnTo>
                    <a:pt x="674555" y="654739"/>
                  </a:lnTo>
                  <a:lnTo>
                    <a:pt x="693592" y="654739"/>
                  </a:lnTo>
                  <a:lnTo>
                    <a:pt x="693592" y="453731"/>
                  </a:lnTo>
                  <a:lnTo>
                    <a:pt x="964529" y="654739"/>
                  </a:lnTo>
                  <a:lnTo>
                    <a:pt x="1175255" y="65473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Arial"/>
              </a:endParaRPr>
            </a:p>
          </p:txBody>
        </p:sp>
      </p:grpSp>
      <p:cxnSp>
        <p:nvCxnSpPr>
          <p:cNvPr id="234" name="Straight Connector 233" descr="" title=""/>
          <p:cNvCxnSpPr/>
          <p:nvPr/>
        </p:nvCxnSpPr>
        <p:spPr>
          <a:xfrm>
            <a:off x="1981200" y="3608537"/>
            <a:ext cx="8229600" cy="0"/>
          </a:xfrm>
          <a:prstGeom prst="line">
            <a:avLst/>
          </a:prstGeom>
          <a:ln w="1905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239" name="Group 238" descr="" title=""/>
          <p:cNvGrpSpPr/>
          <p:nvPr/>
        </p:nvGrpSpPr>
        <p:grpSpPr>
          <a:xfrm>
            <a:off x="7778235" y="4128651"/>
            <a:ext cx="1706866" cy="468139"/>
            <a:chOff x="6254235" y="4128650"/>
            <a:chExt cx="1706866" cy="468139"/>
          </a:xfrm>
        </p:grpSpPr>
        <p:sp>
          <p:nvSpPr>
            <p:cNvPr id="237" name="Left Brace 236" descr="" title=""/>
            <p:cNvSpPr/>
            <p:nvPr/>
          </p:nvSpPr>
          <p:spPr>
            <a:xfrm rot="10800000">
              <a:off x="6254235" y="4128650"/>
              <a:ext cx="209863" cy="468139"/>
            </a:xfrm>
            <a:prstGeom prst="leftBrace">
              <a:avLst>
                <a:gd name="adj1" fmla="val 14919"/>
                <a:gd name="adj2" fmla="val 50000"/>
              </a:avLst>
            </a:prstGeom>
            <a:ln>
              <a:solidFill>
                <a:srgbClr val="7F7F7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8" name="TextBox 237" descr="" title=""/>
            <p:cNvSpPr txBox="1"/>
            <p:nvPr/>
          </p:nvSpPr>
          <p:spPr>
            <a:xfrm>
              <a:off x="6479605" y="4167315"/>
              <a:ext cx="1481496" cy="369332"/>
            </a:xfrm>
            <a:prstGeom prst="rect">
              <a:avLst/>
            </a:prstGeom>
            <a:noFill/>
          </p:spPr>
          <p:txBody>
            <a:bodyPr wrap="none" rtlCol="0">
              <a:spAutoFit/>
            </a:bodyPr>
            <a:lstStyle/>
            <a:p>
              <a:r>
                <a:rPr lang="en-US" dirty="0">
                  <a:latin typeface="Arial Narrow"/>
                  <a:cs typeface="Arial Narrow"/>
                </a:rPr>
                <a:t>bus (to device) </a:t>
              </a:r>
            </a:p>
          </p:txBody>
        </p:sp>
      </p:grpSp>
      <p:grpSp>
        <p:nvGrpSpPr>
          <p:cNvPr id="249" name="Group 248" descr="" title=""/>
          <p:cNvGrpSpPr/>
          <p:nvPr/>
        </p:nvGrpSpPr>
        <p:grpSpPr>
          <a:xfrm>
            <a:off x="8003605" y="5777983"/>
            <a:ext cx="1504568" cy="369332"/>
            <a:chOff x="6479605" y="5777983"/>
            <a:chExt cx="1504568" cy="369332"/>
          </a:xfrm>
        </p:grpSpPr>
        <p:sp>
          <p:nvSpPr>
            <p:cNvPr id="240" name="TextBox 239" descr="" title=""/>
            <p:cNvSpPr txBox="1"/>
            <p:nvPr/>
          </p:nvSpPr>
          <p:spPr>
            <a:xfrm>
              <a:off x="6479605" y="5777983"/>
              <a:ext cx="1373543" cy="369332"/>
            </a:xfrm>
            <a:prstGeom prst="rect">
              <a:avLst/>
            </a:prstGeom>
            <a:noFill/>
          </p:spPr>
          <p:txBody>
            <a:bodyPr wrap="none" rtlCol="0">
              <a:spAutoFit/>
            </a:bodyPr>
            <a:lstStyle/>
            <a:p>
              <a:r>
                <a:rPr lang="en-US" dirty="0">
                  <a:latin typeface="Arial Narrow"/>
                  <a:cs typeface="Arial Narrow"/>
                </a:rPr>
                <a:t>hardware chip</a:t>
              </a:r>
            </a:p>
          </p:txBody>
        </p:sp>
        <p:sp>
          <p:nvSpPr>
            <p:cNvPr id="245" name="Line Callout 1 (Accent Bar) 244" descr="" title=""/>
            <p:cNvSpPr/>
            <p:nvPr/>
          </p:nvSpPr>
          <p:spPr>
            <a:xfrm>
              <a:off x="6606290" y="5847934"/>
              <a:ext cx="1377883" cy="234606"/>
            </a:xfrm>
            <a:prstGeom prst="accentCallout1">
              <a:avLst>
                <a:gd name="adj1" fmla="val 18750"/>
                <a:gd name="adj2" fmla="val -8333"/>
                <a:gd name="adj3" fmla="val -297329"/>
                <a:gd name="adj4" fmla="val -77097"/>
              </a:avLst>
            </a:prstGeom>
            <a:no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247" descr="" title=""/>
          <p:cNvGrpSpPr/>
          <p:nvPr/>
        </p:nvGrpSpPr>
        <p:grpSpPr>
          <a:xfrm>
            <a:off x="2800379" y="5670020"/>
            <a:ext cx="1468958" cy="369332"/>
            <a:chOff x="1276379" y="5670020"/>
            <a:chExt cx="1468958" cy="369332"/>
          </a:xfrm>
        </p:grpSpPr>
        <p:sp>
          <p:nvSpPr>
            <p:cNvPr id="246" name="TextBox 245" descr="" title=""/>
            <p:cNvSpPr txBox="1"/>
            <p:nvPr/>
          </p:nvSpPr>
          <p:spPr>
            <a:xfrm>
              <a:off x="1276379" y="5670020"/>
              <a:ext cx="1320794" cy="369332"/>
            </a:xfrm>
            <a:prstGeom prst="rect">
              <a:avLst/>
            </a:prstGeom>
            <a:noFill/>
          </p:spPr>
          <p:txBody>
            <a:bodyPr wrap="none" rtlCol="0">
              <a:spAutoFit/>
            </a:bodyPr>
            <a:lstStyle/>
            <a:p>
              <a:r>
                <a:rPr lang="en-US" dirty="0">
                  <a:latin typeface="Arial Narrow"/>
                  <a:cs typeface="Arial Narrow"/>
                </a:rPr>
                <a:t>flash memory</a:t>
              </a:r>
            </a:p>
          </p:txBody>
        </p:sp>
        <p:sp>
          <p:nvSpPr>
            <p:cNvPr id="247" name="Line Callout 1 (Accent Bar) 246" descr="" title=""/>
            <p:cNvSpPr/>
            <p:nvPr/>
          </p:nvSpPr>
          <p:spPr>
            <a:xfrm>
              <a:off x="1367454" y="5739971"/>
              <a:ext cx="1377883" cy="234606"/>
            </a:xfrm>
            <a:prstGeom prst="accentCallout1">
              <a:avLst>
                <a:gd name="adj1" fmla="val 28869"/>
                <a:gd name="adj2" fmla="val 87286"/>
                <a:gd name="adj3" fmla="val -115182"/>
                <a:gd name="adj4" fmla="val 152044"/>
              </a:avLst>
            </a:prstGeom>
            <a:no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Oval 252" descr="" title=""/>
          <p:cNvSpPr/>
          <p:nvPr/>
        </p:nvSpPr>
        <p:spPr>
          <a:xfrm>
            <a:off x="6988441" y="4914803"/>
            <a:ext cx="182880" cy="1828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249" descr="" title=""/>
          <p:cNvGrpSpPr/>
          <p:nvPr/>
        </p:nvGrpSpPr>
        <p:grpSpPr>
          <a:xfrm>
            <a:off x="8003605" y="4902933"/>
            <a:ext cx="1504568" cy="369332"/>
            <a:chOff x="6479605" y="5777983"/>
            <a:chExt cx="1504568" cy="369332"/>
          </a:xfrm>
        </p:grpSpPr>
        <p:sp>
          <p:nvSpPr>
            <p:cNvPr id="251" name="TextBox 250" descr="" title=""/>
            <p:cNvSpPr txBox="1"/>
            <p:nvPr/>
          </p:nvSpPr>
          <p:spPr>
            <a:xfrm>
              <a:off x="6479605" y="5777983"/>
              <a:ext cx="910188" cy="369332"/>
            </a:xfrm>
            <a:prstGeom prst="rect">
              <a:avLst/>
            </a:prstGeom>
            <a:noFill/>
          </p:spPr>
          <p:txBody>
            <a:bodyPr wrap="none" rtlCol="0">
              <a:spAutoFit/>
            </a:bodyPr>
            <a:lstStyle/>
            <a:p>
              <a:r>
                <a:rPr lang="en-US" dirty="0">
                  <a:latin typeface="Arial Narrow"/>
                  <a:cs typeface="Arial Narrow"/>
                </a:rPr>
                <a:t>firmware</a:t>
              </a:r>
            </a:p>
          </p:txBody>
        </p:sp>
        <p:sp>
          <p:nvSpPr>
            <p:cNvPr id="252" name="Line Callout 1 (Accent Bar) 251" descr="" title=""/>
            <p:cNvSpPr/>
            <p:nvPr/>
          </p:nvSpPr>
          <p:spPr>
            <a:xfrm>
              <a:off x="6606290" y="5847934"/>
              <a:ext cx="1377883" cy="234606"/>
            </a:xfrm>
            <a:prstGeom prst="accentCallout1">
              <a:avLst>
                <a:gd name="adj1" fmla="val 18750"/>
                <a:gd name="adj2" fmla="val -8333"/>
                <a:gd name="adj3" fmla="val 16368"/>
                <a:gd name="adj4" fmla="val -75374"/>
              </a:avLst>
            </a:prstGeom>
            <a:no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descr="" title=""/>
          <p:cNvSpPr txBox="1"/>
          <p:nvPr/>
        </p:nvSpPr>
        <p:spPr>
          <a:xfrm>
            <a:off x="2326961" y="3968573"/>
            <a:ext cx="2066942" cy="369332"/>
          </a:xfrm>
          <a:prstGeom prst="rect">
            <a:avLst/>
          </a:prstGeom>
          <a:noFill/>
        </p:spPr>
        <p:txBody>
          <a:bodyPr wrap="none" rtlCol="0">
            <a:spAutoFit/>
          </a:bodyPr>
          <a:lstStyle/>
          <a:p>
            <a:r>
              <a:rPr lang="en-US" dirty="0" err="1">
                <a:latin typeface="Arial Narrow"/>
                <a:cs typeface="Arial Narrow"/>
              </a:rPr>
              <a:t>iNAND</a:t>
            </a:r>
            <a:r>
              <a:rPr lang="en-US" dirty="0">
                <a:latin typeface="Arial Narrow"/>
                <a:cs typeface="Arial Narrow"/>
              </a:rPr>
              <a:t> / SD / </a:t>
            </a:r>
            <a:r>
              <a:rPr lang="en-US" dirty="0" err="1">
                <a:latin typeface="Arial Narrow"/>
                <a:cs typeface="Arial Narrow"/>
              </a:rPr>
              <a:t>microSD</a:t>
            </a:r>
            <a:endParaRPr lang="en-US" dirty="0">
              <a:latin typeface="Arial Narrow"/>
              <a:cs typeface="Arial Narrow"/>
            </a:endParaRPr>
          </a:p>
        </p:txBody>
      </p:sp>
    </p:spTree>
    <p:extLst>
      <p:ext uri="{BB962C8B-B14F-4D97-AF65-F5344CB8AC3E}">
        <p14:creationId xmlns:p14="http://schemas.microsoft.com/office/powerpoint/2010/main" val="388437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wipe(left)">
                                      <p:cBhvr>
                                        <p:cTn id="7" dur="500"/>
                                        <p:tgtEl>
                                          <p:spTgt spid="2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231"/>
                                        </p:tgtEl>
                                        <p:attrNameLst>
                                          <p:attrName>style.visibility</p:attrName>
                                        </p:attrNameLst>
                                      </p:cBhvr>
                                      <p:to>
                                        <p:strVal val="visible"/>
                                      </p:to>
                                    </p:set>
                                    <p:animEffect transition="in" filter="fade">
                                      <p:cBhvr>
                                        <p:cTn id="17" dur="500"/>
                                        <p:tgtEl>
                                          <p:spTgt spid="2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20"/>
                                        </p:tgtEl>
                                        <p:attrNameLst>
                                          <p:attrName>style.visibility</p:attrName>
                                        </p:attrNameLst>
                                      </p:cBhvr>
                                      <p:to>
                                        <p:strVal val="visible"/>
                                      </p:to>
                                    </p:set>
                                    <p:animEffect transition="in" filter="wipe(up)">
                                      <p:cBhvr>
                                        <p:cTn id="22" dur="500"/>
                                        <p:tgtEl>
                                          <p:spTgt spid="22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16"/>
                                        </p:tgtEl>
                                        <p:attrNameLst>
                                          <p:attrName>style.visibility</p:attrName>
                                        </p:attrNameLst>
                                      </p:cBhvr>
                                      <p:to>
                                        <p:strVal val="visible"/>
                                      </p:to>
                                    </p:set>
                                    <p:animEffect transition="in" filter="fade">
                                      <p:cBhvr>
                                        <p:cTn id="26" dur="500"/>
                                        <p:tgtEl>
                                          <p:spTgt spid="2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49"/>
                                        </p:tgtEl>
                                        <p:attrNameLst>
                                          <p:attrName>style.visibility</p:attrName>
                                        </p:attrNameLst>
                                      </p:cBhvr>
                                      <p:to>
                                        <p:strVal val="visible"/>
                                      </p:to>
                                    </p:set>
                                    <p:animEffect transition="in" filter="wipe(down)">
                                      <p:cBhvr>
                                        <p:cTn id="31" dur="500"/>
                                        <p:tgtEl>
                                          <p:spTgt spid="249"/>
                                        </p:tgtEl>
                                      </p:cBhvr>
                                    </p:animEffect>
                                  </p:childTnLst>
                                </p:cTn>
                              </p:par>
                            </p:childTnLst>
                          </p:cTn>
                        </p:par>
                        <p:par>
                          <p:cTn id="32" fill="hold">
                            <p:stCondLst>
                              <p:cond delay="500"/>
                            </p:stCondLst>
                            <p:childTnLst>
                              <p:par>
                                <p:cTn id="33" presetID="10" presetClass="exit" presetSubtype="0" fill="hold" grpId="1" nodeType="afterEffect">
                                  <p:stCondLst>
                                    <p:cond delay="0"/>
                                  </p:stCondLst>
                                  <p:childTnLst>
                                    <p:animEffect transition="out" filter="fade">
                                      <p:cBhvr>
                                        <p:cTn id="34" dur="1000"/>
                                        <p:tgtEl>
                                          <p:spTgt spid="220"/>
                                        </p:tgtEl>
                                      </p:cBhvr>
                                    </p:animEffect>
                                    <p:set>
                                      <p:cBhvr>
                                        <p:cTn id="35" dur="1" fill="hold">
                                          <p:stCondLst>
                                            <p:cond delay="999"/>
                                          </p:stCondLst>
                                        </p:cTn>
                                        <p:tgtEl>
                                          <p:spTgt spid="22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17"/>
                                        </p:tgtEl>
                                        <p:attrNameLst>
                                          <p:attrName>style.visibility</p:attrName>
                                        </p:attrNameLst>
                                      </p:cBhvr>
                                      <p:to>
                                        <p:strVal val="visible"/>
                                      </p:to>
                                    </p:set>
                                    <p:animEffect transition="in" filter="fade">
                                      <p:cBhvr>
                                        <p:cTn id="40" dur="500"/>
                                        <p:tgtEl>
                                          <p:spTgt spid="217"/>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248"/>
                                        </p:tgtEl>
                                        <p:attrNameLst>
                                          <p:attrName>style.visibility</p:attrName>
                                        </p:attrNameLst>
                                      </p:cBhvr>
                                      <p:to>
                                        <p:strVal val="visible"/>
                                      </p:to>
                                    </p:set>
                                    <p:animEffect transition="in" filter="wipe(down)">
                                      <p:cBhvr>
                                        <p:cTn id="44" dur="500"/>
                                        <p:tgtEl>
                                          <p:spTgt spid="2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9"/>
                                        </p:tgtEl>
                                        <p:attrNameLst>
                                          <p:attrName>style.visibility</p:attrName>
                                        </p:attrNameLst>
                                      </p:cBhvr>
                                      <p:to>
                                        <p:strVal val="visible"/>
                                      </p:to>
                                    </p:set>
                                    <p:animEffect transition="in" filter="wipe(down)">
                                      <p:cBhvr>
                                        <p:cTn id="49" dur="500"/>
                                        <p:tgtEl>
                                          <p:spTgt spid="23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53"/>
                                        </p:tgtEl>
                                        <p:attrNameLst>
                                          <p:attrName>style.visibility</p:attrName>
                                        </p:attrNameLst>
                                      </p:cBhvr>
                                      <p:to>
                                        <p:strVal val="visible"/>
                                      </p:to>
                                    </p:set>
                                    <p:anim calcmode="lin" valueType="num">
                                      <p:cBhvr>
                                        <p:cTn id="54" dur="500" fill="hold"/>
                                        <p:tgtEl>
                                          <p:spTgt spid="253"/>
                                        </p:tgtEl>
                                        <p:attrNameLst>
                                          <p:attrName>ppt_w</p:attrName>
                                        </p:attrNameLst>
                                      </p:cBhvr>
                                      <p:tavLst>
                                        <p:tav tm="0">
                                          <p:val>
                                            <p:fltVal val="0"/>
                                          </p:val>
                                        </p:tav>
                                        <p:tav tm="100000">
                                          <p:val>
                                            <p:strVal val="#ppt_w"/>
                                          </p:val>
                                        </p:tav>
                                      </p:tavLst>
                                    </p:anim>
                                    <p:anim calcmode="lin" valueType="num">
                                      <p:cBhvr>
                                        <p:cTn id="55" dur="500" fill="hold"/>
                                        <p:tgtEl>
                                          <p:spTgt spid="253"/>
                                        </p:tgtEl>
                                        <p:attrNameLst>
                                          <p:attrName>ppt_h</p:attrName>
                                        </p:attrNameLst>
                                      </p:cBhvr>
                                      <p:tavLst>
                                        <p:tav tm="0">
                                          <p:val>
                                            <p:fltVal val="0"/>
                                          </p:val>
                                        </p:tav>
                                        <p:tav tm="100000">
                                          <p:val>
                                            <p:strVal val="#ppt_h"/>
                                          </p:val>
                                        </p:tav>
                                      </p:tavLst>
                                    </p:anim>
                                    <p:animEffect transition="in" filter="fade">
                                      <p:cBhvr>
                                        <p:cTn id="56" dur="500"/>
                                        <p:tgtEl>
                                          <p:spTgt spid="253"/>
                                        </p:tgtEl>
                                      </p:cBhvr>
                                    </p:animEffect>
                                  </p:childTnLst>
                                </p:cTn>
                              </p:par>
                            </p:childTnLst>
                          </p:cTn>
                        </p:par>
                        <p:par>
                          <p:cTn id="57" fill="hold">
                            <p:stCondLst>
                              <p:cond delay="500"/>
                            </p:stCondLst>
                            <p:childTnLst>
                              <p:par>
                                <p:cTn id="58" presetID="22" presetClass="entr" presetSubtype="8" fill="hold" nodeType="afterEffect">
                                  <p:stCondLst>
                                    <p:cond delay="0"/>
                                  </p:stCondLst>
                                  <p:childTnLst>
                                    <p:set>
                                      <p:cBhvr>
                                        <p:cTn id="59" dur="1" fill="hold">
                                          <p:stCondLst>
                                            <p:cond delay="0"/>
                                          </p:stCondLst>
                                        </p:cTn>
                                        <p:tgtEl>
                                          <p:spTgt spid="250"/>
                                        </p:tgtEl>
                                        <p:attrNameLst>
                                          <p:attrName>style.visibility</p:attrName>
                                        </p:attrNameLst>
                                      </p:cBhvr>
                                      <p:to>
                                        <p:strVal val="visible"/>
                                      </p:to>
                                    </p:set>
                                    <p:animEffect transition="in" filter="wipe(left)">
                                      <p:cBhvr>
                                        <p:cTn id="60"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0" grpId="0" animBg="1"/>
      <p:bldP spid="220" grpId="1" animBg="1"/>
      <p:bldP spid="253" grpId="0" animBg="1"/>
      <p:bldP spid="5" grpId="0"/>
    </p:bldLst>
  </p:timing>
</p:sld>
</file>

<file path=ppt/slides/slide3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7" name="Rectangle 56" descr="" title=""/>
          <p:cNvSpPr/>
          <p:nvPr/>
        </p:nvSpPr>
        <p:spPr>
          <a:xfrm>
            <a:off x="3627784" y="2217531"/>
            <a:ext cx="2142433" cy="3171687"/>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0" tIns="45720" rIns="0" rtlCol="0" anchor="t"/>
          <a:lstStyle/>
          <a:p>
            <a:pPr algn="ctr" defTabSz="457200" fontAlgn="base">
              <a:spcBef>
                <a:spcPct val="0"/>
              </a:spcBef>
              <a:spcAft>
                <a:spcPct val="0"/>
              </a:spcAft>
            </a:pPr>
            <a:r>
              <a:rPr lang="en-US" sz="1400" dirty="0">
                <a:solidFill>
                  <a:srgbClr val="000000"/>
                </a:solidFill>
                <a:latin typeface="Arial"/>
                <a:cs typeface="Arial"/>
              </a:rPr>
              <a:t>Twin-Core </a:t>
            </a:r>
            <a:r>
              <a:rPr lang="en-US" sz="1400" dirty="0" smtClean="0">
                <a:solidFill>
                  <a:srgbClr val="000000"/>
                </a:solidFill>
                <a:latin typeface="Arial"/>
                <a:cs typeface="Arial"/>
              </a:rPr>
              <a:t>Processor</a:t>
            </a:r>
            <a:endParaRPr lang="en-US" sz="1400" dirty="0">
              <a:solidFill>
                <a:srgbClr val="000000"/>
              </a:solidFill>
              <a:latin typeface="Arial"/>
              <a:cs typeface="Arial"/>
            </a:endParaRPr>
          </a:p>
        </p:txBody>
      </p:sp>
      <p:pic>
        <p:nvPicPr>
          <p:cNvPr id="3074" name="Picture 2" descr="" title=""/>
          <p:cNvPicPr>
            <a:picLocks noChangeAspect="1" noChangeArrowheads="1"/>
          </p:cNvPicPr>
          <p:nvPr/>
        </p:nvPicPr>
        <p:blipFill rotWithShape="1">
          <a:blip r:embed="rId3" cstate="print"/>
          <a:srcRect l="72508" t="42965" r="11588"/>
          <a:stretch/>
        </p:blipFill>
        <p:spPr bwMode="auto">
          <a:xfrm>
            <a:off x="13362609" y="4108174"/>
            <a:ext cx="1303131" cy="1846786"/>
          </a:xfrm>
          <a:prstGeom prst="rect">
            <a:avLst/>
          </a:prstGeom>
          <a:noFill/>
          <a:ln w="9525">
            <a:noFill/>
            <a:miter lim="800000"/>
            <a:headEnd/>
            <a:tailEnd/>
          </a:ln>
        </p:spPr>
      </p:pic>
      <p:sp>
        <p:nvSpPr>
          <p:cNvPr id="2" name="Title 1" descr="" title=""/>
          <p:cNvSpPr>
            <a:spLocks noGrp="1"/>
          </p:cNvSpPr>
          <p:nvPr>
            <p:ph type="title"/>
          </p:nvPr>
        </p:nvSpPr>
        <p:spPr>
          <a:xfrm>
            <a:off x="1524000" y="357189"/>
            <a:ext cx="9144000" cy="566737"/>
          </a:xfrm>
        </p:spPr>
        <p:txBody>
          <a:bodyPr/>
          <a:lstStyle/>
          <a:p>
            <a:r>
              <a:rPr lang="en-US" dirty="0"/>
              <a:t>High Level Architecture of </a:t>
            </a:r>
            <a:r>
              <a:rPr lang="en-US" dirty="0" err="1" smtClean="0"/>
              <a:t>AcmeCo’s</a:t>
            </a:r>
            <a:r>
              <a:rPr lang="en-US" dirty="0" smtClean="0"/>
              <a:t> </a:t>
            </a:r>
            <a:r>
              <a:rPr lang="en-US" dirty="0"/>
              <a:t/>
            </a:r>
            <a:br>
              <a:rPr lang="en-US" dirty="0"/>
            </a:br>
            <a:r>
              <a:rPr lang="en-US" dirty="0"/>
              <a:t>Twin-Core </a:t>
            </a:r>
            <a:r>
              <a:rPr lang="en-US" dirty="0" smtClean="0"/>
              <a:t>Processor Products</a:t>
            </a:r>
            <a:r>
              <a:rPr lang="en-US" dirty="0"/>
              <a:t/>
            </a:r>
            <a:br>
              <a:rPr lang="en-US" dirty="0"/>
            </a:br>
            <a:endParaRPr lang="en-US" dirty="0"/>
          </a:p>
        </p:txBody>
      </p:sp>
      <p:sp>
        <p:nvSpPr>
          <p:cNvPr id="47" name="Rounded Rectangle 46" descr="" title=""/>
          <p:cNvSpPr/>
          <p:nvPr/>
        </p:nvSpPr>
        <p:spPr bwMode="auto">
          <a:xfrm>
            <a:off x="3627783" y="2217530"/>
            <a:ext cx="2148840" cy="3172968"/>
          </a:xfrm>
          <a:prstGeom prst="roundRect">
            <a:avLst>
              <a:gd name="adj" fmla="val 7106"/>
            </a:avLst>
          </a:prstGeom>
          <a:noFill/>
          <a:ln w="9525" cap="flat" cmpd="sng" algn="ctr">
            <a:solidFill>
              <a:schemeClr val="accent3">
                <a:shade val="95000"/>
                <a:satMod val="105000"/>
              </a:schemeClr>
            </a:solidFill>
            <a:prstDash val="solid"/>
            <a:round/>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nchor="ctr"/>
          <a:lstStyle/>
          <a:p>
            <a:pPr algn="ctr" defTabSz="457200">
              <a:defRPr/>
            </a:pPr>
            <a:endParaRPr lang="en-US" sz="1600">
              <a:solidFill>
                <a:prstClr val="black"/>
              </a:solidFill>
              <a:latin typeface="Calibri"/>
            </a:endParaRPr>
          </a:p>
        </p:txBody>
      </p:sp>
      <p:sp>
        <p:nvSpPr>
          <p:cNvPr id="52" name="Rectangle 51" descr="" title=""/>
          <p:cNvSpPr/>
          <p:nvPr/>
        </p:nvSpPr>
        <p:spPr>
          <a:xfrm>
            <a:off x="2037522" y="2217531"/>
            <a:ext cx="1214782" cy="499167"/>
          </a:xfrm>
          <a:prstGeom prst="rect">
            <a:avLst/>
          </a:prstGeom>
          <a:solidFill>
            <a:schemeClr val="tx1">
              <a:lumMod val="75000"/>
              <a:lumOff val="25000"/>
            </a:schemeClr>
          </a:solidFill>
          <a:ln>
            <a:solidFill>
              <a:schemeClr val="bg1">
                <a:lumMod val="50000"/>
              </a:schemeClr>
            </a:solidFill>
          </a:ln>
          <a:scene3d>
            <a:camera prst="orthographicFront"/>
            <a:lightRig rig="threePt" dir="t"/>
          </a:scene3d>
          <a:sp3d contourW="12700">
            <a:bevelT prst="angle"/>
            <a:contourClr>
              <a:schemeClr val="tx1">
                <a:lumMod val="85000"/>
                <a:lumOff val="15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sz="1400" dirty="0">
                <a:solidFill>
                  <a:prstClr val="white"/>
                </a:solidFill>
                <a:latin typeface="Eurostile"/>
                <a:cs typeface="Eurostile"/>
              </a:rPr>
              <a:t>Display</a:t>
            </a:r>
          </a:p>
        </p:txBody>
      </p:sp>
      <p:sp>
        <p:nvSpPr>
          <p:cNvPr id="53" name="Rectangle 52" descr="" title=""/>
          <p:cNvSpPr/>
          <p:nvPr/>
        </p:nvSpPr>
        <p:spPr>
          <a:xfrm>
            <a:off x="2037522" y="2885661"/>
            <a:ext cx="1214782" cy="499167"/>
          </a:xfrm>
          <a:prstGeom prst="rect">
            <a:avLst/>
          </a:prstGeom>
          <a:solidFill>
            <a:schemeClr val="tx1">
              <a:lumMod val="75000"/>
              <a:lumOff val="25000"/>
            </a:schemeClr>
          </a:solidFill>
          <a:ln>
            <a:solidFill>
              <a:schemeClr val="bg1">
                <a:lumMod val="50000"/>
              </a:schemeClr>
            </a:solidFill>
          </a:ln>
          <a:scene3d>
            <a:camera prst="orthographicFront"/>
            <a:lightRig rig="threePt" dir="t"/>
          </a:scene3d>
          <a:sp3d contourW="12700">
            <a:bevelT prst="angle"/>
            <a:contourClr>
              <a:schemeClr val="tx1">
                <a:lumMod val="85000"/>
                <a:lumOff val="15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sz="1400" dirty="0">
                <a:solidFill>
                  <a:prstClr val="white"/>
                </a:solidFill>
                <a:latin typeface="Eurostile"/>
                <a:cs typeface="Eurostile"/>
              </a:rPr>
              <a:t>DDR RAM</a:t>
            </a:r>
          </a:p>
        </p:txBody>
      </p:sp>
      <p:sp>
        <p:nvSpPr>
          <p:cNvPr id="54" name="Rectangle 53" descr="" title=""/>
          <p:cNvSpPr/>
          <p:nvPr/>
        </p:nvSpPr>
        <p:spPr>
          <a:xfrm>
            <a:off x="2037522" y="3553791"/>
            <a:ext cx="1214782" cy="499167"/>
          </a:xfrm>
          <a:prstGeom prst="rect">
            <a:avLst/>
          </a:prstGeom>
          <a:solidFill>
            <a:schemeClr val="tx1">
              <a:lumMod val="75000"/>
              <a:lumOff val="25000"/>
            </a:schemeClr>
          </a:solidFill>
          <a:ln>
            <a:solidFill>
              <a:schemeClr val="bg1">
                <a:lumMod val="50000"/>
              </a:schemeClr>
            </a:solidFill>
          </a:ln>
          <a:scene3d>
            <a:camera prst="orthographicFront"/>
            <a:lightRig rig="threePt" dir="t"/>
          </a:scene3d>
          <a:sp3d contourW="12700">
            <a:bevelT prst="angle"/>
            <a:contourClr>
              <a:schemeClr val="tx1">
                <a:lumMod val="85000"/>
                <a:lumOff val="15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sz="1400" dirty="0">
                <a:solidFill>
                  <a:prstClr val="white"/>
                </a:solidFill>
                <a:latin typeface="Eurostile"/>
                <a:cs typeface="Eurostile"/>
              </a:rPr>
              <a:t>Flash Memory</a:t>
            </a:r>
          </a:p>
        </p:txBody>
      </p:sp>
      <p:sp>
        <p:nvSpPr>
          <p:cNvPr id="55" name="Rectangle 54" descr="" title=""/>
          <p:cNvSpPr/>
          <p:nvPr/>
        </p:nvSpPr>
        <p:spPr>
          <a:xfrm>
            <a:off x="2037522" y="4221921"/>
            <a:ext cx="1214782" cy="499167"/>
          </a:xfrm>
          <a:prstGeom prst="rect">
            <a:avLst/>
          </a:prstGeom>
          <a:solidFill>
            <a:schemeClr val="tx1">
              <a:lumMod val="75000"/>
              <a:lumOff val="25000"/>
            </a:schemeClr>
          </a:solidFill>
          <a:ln>
            <a:solidFill>
              <a:schemeClr val="bg1">
                <a:lumMod val="50000"/>
              </a:schemeClr>
            </a:solidFill>
          </a:ln>
          <a:scene3d>
            <a:camera prst="orthographicFront"/>
            <a:lightRig rig="threePt" dir="t"/>
          </a:scene3d>
          <a:sp3d contourW="12700">
            <a:bevelT prst="angle"/>
            <a:contourClr>
              <a:schemeClr val="tx1">
                <a:lumMod val="85000"/>
                <a:lumOff val="15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sz="1400" dirty="0">
                <a:solidFill>
                  <a:prstClr val="white"/>
                </a:solidFill>
                <a:latin typeface="Eurostile"/>
                <a:cs typeface="Eurostile"/>
              </a:rPr>
              <a:t>Speaker</a:t>
            </a:r>
          </a:p>
        </p:txBody>
      </p:sp>
      <p:sp>
        <p:nvSpPr>
          <p:cNvPr id="56" name="Rectangle 55" descr="" title=""/>
          <p:cNvSpPr/>
          <p:nvPr/>
        </p:nvSpPr>
        <p:spPr>
          <a:xfrm>
            <a:off x="2037522" y="4890051"/>
            <a:ext cx="1214782" cy="499167"/>
          </a:xfrm>
          <a:prstGeom prst="rect">
            <a:avLst/>
          </a:prstGeom>
          <a:solidFill>
            <a:schemeClr val="tx1">
              <a:lumMod val="75000"/>
              <a:lumOff val="25000"/>
            </a:schemeClr>
          </a:solidFill>
          <a:ln>
            <a:solidFill>
              <a:schemeClr val="bg1">
                <a:lumMod val="50000"/>
              </a:schemeClr>
            </a:solidFill>
          </a:ln>
          <a:scene3d>
            <a:camera prst="orthographicFront"/>
            <a:lightRig rig="threePt" dir="t"/>
          </a:scene3d>
          <a:sp3d contourW="12700">
            <a:bevelT prst="angle"/>
            <a:contourClr>
              <a:schemeClr val="tx1">
                <a:lumMod val="85000"/>
                <a:lumOff val="15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sz="1400" dirty="0">
                <a:solidFill>
                  <a:prstClr val="white"/>
                </a:solidFill>
                <a:latin typeface="Eurostile"/>
                <a:cs typeface="Eurostile"/>
              </a:rPr>
              <a:t>Microphone</a:t>
            </a:r>
          </a:p>
        </p:txBody>
      </p:sp>
      <p:sp>
        <p:nvSpPr>
          <p:cNvPr id="58" name="Rectangle 57" descr="" title=""/>
          <p:cNvSpPr/>
          <p:nvPr/>
        </p:nvSpPr>
        <p:spPr>
          <a:xfrm>
            <a:off x="3931478" y="2885661"/>
            <a:ext cx="1535042" cy="985079"/>
          </a:xfrm>
          <a:prstGeom prst="rect">
            <a:avLst/>
          </a:prstGeom>
          <a:solidFill>
            <a:schemeClr val="tx1">
              <a:lumMod val="75000"/>
              <a:lumOff val="25000"/>
            </a:schemeClr>
          </a:solidFill>
          <a:ln>
            <a:solidFill>
              <a:schemeClr val="bg1">
                <a:lumMod val="50000"/>
              </a:schemeClr>
            </a:solidFill>
          </a:ln>
          <a:scene3d>
            <a:camera prst="orthographicFront"/>
            <a:lightRig rig="threePt" dir="t"/>
          </a:scene3d>
          <a:sp3d contourW="12700">
            <a:bevelT prst="angle"/>
            <a:contourClr>
              <a:schemeClr val="tx1">
                <a:lumMod val="85000"/>
                <a:lumOff val="15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sz="1400" dirty="0">
                <a:solidFill>
                  <a:prstClr val="white"/>
                </a:solidFill>
                <a:latin typeface="Eurostile"/>
                <a:cs typeface="Eurostile"/>
              </a:rPr>
              <a:t>Applications</a:t>
            </a:r>
          </a:p>
          <a:p>
            <a:pPr algn="ctr" defTabSz="457200" fontAlgn="base">
              <a:spcBef>
                <a:spcPct val="0"/>
              </a:spcBef>
              <a:spcAft>
                <a:spcPct val="0"/>
              </a:spcAft>
            </a:pPr>
            <a:r>
              <a:rPr lang="en-US" sz="1400" dirty="0">
                <a:solidFill>
                  <a:prstClr val="white"/>
                </a:solidFill>
                <a:latin typeface="Eurostile"/>
                <a:cs typeface="Eurostile"/>
              </a:rPr>
              <a:t>Processor</a:t>
            </a:r>
          </a:p>
        </p:txBody>
      </p:sp>
      <p:sp>
        <p:nvSpPr>
          <p:cNvPr id="59" name="Rectangle 58" descr="" title=""/>
          <p:cNvSpPr/>
          <p:nvPr/>
        </p:nvSpPr>
        <p:spPr>
          <a:xfrm>
            <a:off x="3931478" y="4115905"/>
            <a:ext cx="1535042" cy="985079"/>
          </a:xfrm>
          <a:prstGeom prst="rect">
            <a:avLst/>
          </a:prstGeom>
          <a:solidFill>
            <a:schemeClr val="tx1">
              <a:lumMod val="75000"/>
              <a:lumOff val="25000"/>
            </a:schemeClr>
          </a:solidFill>
          <a:ln>
            <a:solidFill>
              <a:schemeClr val="bg1">
                <a:lumMod val="50000"/>
              </a:schemeClr>
            </a:solidFill>
          </a:ln>
          <a:scene3d>
            <a:camera prst="orthographicFront"/>
            <a:lightRig rig="threePt" dir="t"/>
          </a:scene3d>
          <a:sp3d contourW="12700">
            <a:bevelT prst="angle"/>
            <a:contourClr>
              <a:schemeClr val="tx1">
                <a:lumMod val="85000"/>
                <a:lumOff val="15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sz="1400" dirty="0">
                <a:solidFill>
                  <a:prstClr val="white"/>
                </a:solidFill>
                <a:latin typeface="Eurostile"/>
                <a:cs typeface="Eurostile"/>
              </a:rPr>
              <a:t>Modem </a:t>
            </a:r>
          </a:p>
          <a:p>
            <a:pPr algn="ctr" defTabSz="457200" fontAlgn="base">
              <a:spcBef>
                <a:spcPct val="0"/>
              </a:spcBef>
              <a:spcAft>
                <a:spcPct val="0"/>
              </a:spcAft>
            </a:pPr>
            <a:r>
              <a:rPr lang="en-US" sz="1400" dirty="0">
                <a:solidFill>
                  <a:prstClr val="white"/>
                </a:solidFill>
                <a:latin typeface="Eurostile"/>
                <a:cs typeface="Eurostile"/>
              </a:rPr>
              <a:t>Processor</a:t>
            </a:r>
          </a:p>
        </p:txBody>
      </p:sp>
      <p:sp>
        <p:nvSpPr>
          <p:cNvPr id="60" name="Rectangle 59" descr="" title=""/>
          <p:cNvSpPr/>
          <p:nvPr/>
        </p:nvSpPr>
        <p:spPr>
          <a:xfrm>
            <a:off x="6388652" y="2664789"/>
            <a:ext cx="1601304" cy="675864"/>
          </a:xfrm>
          <a:prstGeom prst="rect">
            <a:avLst/>
          </a:prstGeom>
          <a:solidFill>
            <a:schemeClr val="tx1">
              <a:lumMod val="75000"/>
              <a:lumOff val="25000"/>
            </a:schemeClr>
          </a:solidFill>
          <a:ln>
            <a:solidFill>
              <a:schemeClr val="bg1">
                <a:lumMod val="50000"/>
              </a:schemeClr>
            </a:solidFill>
          </a:ln>
          <a:scene3d>
            <a:camera prst="orthographicFront"/>
            <a:lightRig rig="threePt" dir="t"/>
          </a:scene3d>
          <a:sp3d contourW="12700">
            <a:bevelT prst="angle"/>
            <a:contourClr>
              <a:schemeClr val="tx1">
                <a:lumMod val="85000"/>
                <a:lumOff val="15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sz="1400" dirty="0">
                <a:solidFill>
                  <a:prstClr val="white"/>
                </a:solidFill>
                <a:latin typeface="Eurostile"/>
                <a:cs typeface="Eurostile"/>
              </a:rPr>
              <a:t>Qualcomm PMIC</a:t>
            </a:r>
          </a:p>
        </p:txBody>
      </p:sp>
      <p:sp>
        <p:nvSpPr>
          <p:cNvPr id="61" name="Rectangle 60" descr="" title=""/>
          <p:cNvSpPr/>
          <p:nvPr/>
        </p:nvSpPr>
        <p:spPr>
          <a:xfrm>
            <a:off x="6388652" y="4266093"/>
            <a:ext cx="1601304" cy="675864"/>
          </a:xfrm>
          <a:prstGeom prst="rect">
            <a:avLst/>
          </a:prstGeom>
          <a:solidFill>
            <a:schemeClr val="tx1">
              <a:lumMod val="75000"/>
              <a:lumOff val="25000"/>
            </a:schemeClr>
          </a:solidFill>
          <a:ln>
            <a:solidFill>
              <a:schemeClr val="bg1">
                <a:lumMod val="50000"/>
              </a:schemeClr>
            </a:solidFill>
          </a:ln>
          <a:scene3d>
            <a:camera prst="orthographicFront"/>
            <a:lightRig rig="threePt" dir="t"/>
          </a:scene3d>
          <a:sp3d contourW="12700">
            <a:bevelT prst="angle"/>
            <a:contourClr>
              <a:schemeClr val="tx1">
                <a:lumMod val="85000"/>
                <a:lumOff val="15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sz="1400" dirty="0">
                <a:solidFill>
                  <a:prstClr val="white"/>
                </a:solidFill>
                <a:latin typeface="Eurostile"/>
                <a:cs typeface="Eurostile"/>
              </a:rPr>
              <a:t>RF Circuitry</a:t>
            </a:r>
          </a:p>
        </p:txBody>
      </p:sp>
      <p:sp>
        <p:nvSpPr>
          <p:cNvPr id="62" name="Rectangle 61" descr="" title=""/>
          <p:cNvSpPr/>
          <p:nvPr/>
        </p:nvSpPr>
        <p:spPr>
          <a:xfrm>
            <a:off x="8553174" y="2664789"/>
            <a:ext cx="1601304" cy="675864"/>
          </a:xfrm>
          <a:prstGeom prst="rect">
            <a:avLst/>
          </a:prstGeom>
          <a:solidFill>
            <a:schemeClr val="tx1">
              <a:lumMod val="75000"/>
              <a:lumOff val="25000"/>
            </a:schemeClr>
          </a:solidFill>
          <a:ln>
            <a:solidFill>
              <a:schemeClr val="bg1">
                <a:lumMod val="50000"/>
              </a:schemeClr>
            </a:solidFill>
          </a:ln>
          <a:scene3d>
            <a:camera prst="orthographicFront"/>
            <a:lightRig rig="threePt" dir="t"/>
          </a:scene3d>
          <a:sp3d contourW="12700">
            <a:bevelT prst="angle"/>
            <a:contourClr>
              <a:schemeClr val="tx1">
                <a:lumMod val="85000"/>
                <a:lumOff val="15000"/>
              </a:schemeClr>
            </a:contourClr>
          </a:sp3d>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sz="1400" dirty="0">
                <a:solidFill>
                  <a:prstClr val="white"/>
                </a:solidFill>
                <a:latin typeface="Eurostile"/>
                <a:cs typeface="Eurostile"/>
              </a:rPr>
              <a:t>Main Battery</a:t>
            </a:r>
          </a:p>
        </p:txBody>
      </p:sp>
      <p:sp>
        <p:nvSpPr>
          <p:cNvPr id="63" name="Rectangle 62" descr="" title=""/>
          <p:cNvSpPr/>
          <p:nvPr/>
        </p:nvSpPr>
        <p:spPr>
          <a:xfrm>
            <a:off x="8343349" y="4061786"/>
            <a:ext cx="938694" cy="432906"/>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lIns="0" tIns="0" rIns="0" rtlCol="0" anchor="ctr"/>
          <a:lstStyle/>
          <a:p>
            <a:pPr algn="ctr" defTabSz="457200" fontAlgn="base">
              <a:spcBef>
                <a:spcPct val="0"/>
              </a:spcBef>
              <a:spcAft>
                <a:spcPct val="0"/>
              </a:spcAft>
            </a:pPr>
            <a:r>
              <a:rPr lang="en-US" sz="1400" dirty="0">
                <a:solidFill>
                  <a:srgbClr val="000000"/>
                </a:solidFill>
                <a:latin typeface="Arial"/>
                <a:cs typeface="Arial"/>
              </a:rPr>
              <a:t>Antenna</a:t>
            </a:r>
          </a:p>
        </p:txBody>
      </p:sp>
      <p:cxnSp>
        <p:nvCxnSpPr>
          <p:cNvPr id="64" name="Straight Connector 63" descr="" title=""/>
          <p:cNvCxnSpPr/>
          <p:nvPr/>
        </p:nvCxnSpPr>
        <p:spPr>
          <a:xfrm flipV="1">
            <a:off x="3252305" y="2451652"/>
            <a:ext cx="364435"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descr="" title=""/>
          <p:cNvCxnSpPr/>
          <p:nvPr/>
        </p:nvCxnSpPr>
        <p:spPr>
          <a:xfrm>
            <a:off x="3252305" y="3135244"/>
            <a:ext cx="364435"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descr="" title=""/>
          <p:cNvCxnSpPr/>
          <p:nvPr/>
        </p:nvCxnSpPr>
        <p:spPr>
          <a:xfrm>
            <a:off x="3252305" y="3803374"/>
            <a:ext cx="364435"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descr="" title=""/>
          <p:cNvCxnSpPr/>
          <p:nvPr/>
        </p:nvCxnSpPr>
        <p:spPr>
          <a:xfrm>
            <a:off x="3252305" y="4471504"/>
            <a:ext cx="364435"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descr="" title=""/>
          <p:cNvCxnSpPr/>
          <p:nvPr/>
        </p:nvCxnSpPr>
        <p:spPr>
          <a:xfrm>
            <a:off x="3252305" y="5139635"/>
            <a:ext cx="364435"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descr="" title=""/>
          <p:cNvCxnSpPr/>
          <p:nvPr/>
        </p:nvCxnSpPr>
        <p:spPr>
          <a:xfrm>
            <a:off x="5781262" y="2992785"/>
            <a:ext cx="607391" cy="793"/>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descr="" title=""/>
          <p:cNvCxnSpPr/>
          <p:nvPr/>
        </p:nvCxnSpPr>
        <p:spPr>
          <a:xfrm>
            <a:off x="5770218" y="4594089"/>
            <a:ext cx="618435" cy="793"/>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descr="" title=""/>
          <p:cNvCxnSpPr/>
          <p:nvPr/>
        </p:nvCxnSpPr>
        <p:spPr>
          <a:xfrm>
            <a:off x="7989956" y="3002721"/>
            <a:ext cx="563218"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Isosceles Triangle 71" descr="" title=""/>
          <p:cNvSpPr/>
          <p:nvPr/>
        </p:nvSpPr>
        <p:spPr>
          <a:xfrm rot="10800000">
            <a:off x="8145891" y="4207564"/>
            <a:ext cx="153726" cy="132522"/>
          </a:xfrm>
          <a:prstGeom prst="triangle">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defTabSz="457200" fontAlgn="base">
              <a:spcBef>
                <a:spcPct val="0"/>
              </a:spcBef>
              <a:spcAft>
                <a:spcPct val="0"/>
              </a:spcAft>
            </a:pPr>
            <a:endParaRPr lang="en-US" sz="1400">
              <a:solidFill>
                <a:srgbClr val="000000"/>
              </a:solidFill>
              <a:latin typeface="Arial"/>
              <a:cs typeface="Arial"/>
            </a:endParaRPr>
          </a:p>
        </p:txBody>
      </p:sp>
      <p:cxnSp>
        <p:nvCxnSpPr>
          <p:cNvPr id="73" name="Elbow Connector 72" descr="" title=""/>
          <p:cNvCxnSpPr>
            <a:endCxn id="72" idx="0"/>
          </p:cNvCxnSpPr>
          <p:nvPr/>
        </p:nvCxnSpPr>
        <p:spPr>
          <a:xfrm flipV="1">
            <a:off x="7989956" y="4340087"/>
            <a:ext cx="232798" cy="263939"/>
          </a:xfrm>
          <a:prstGeom prst="bentConnector2">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Rectangle 73" descr="" title=""/>
          <p:cNvSpPr/>
          <p:nvPr/>
        </p:nvSpPr>
        <p:spPr>
          <a:xfrm>
            <a:off x="3885663" y="2844800"/>
            <a:ext cx="1627364" cy="1072083"/>
          </a:xfrm>
          <a:prstGeom prst="rect">
            <a:avLst/>
          </a:prstGeom>
          <a:noFill/>
          <a:ln w="57150">
            <a:solidFill>
              <a:srgbClr val="FFFF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latin typeface="Calibri"/>
            </a:endParaRPr>
          </a:p>
        </p:txBody>
      </p:sp>
      <p:sp>
        <p:nvSpPr>
          <p:cNvPr id="75" name="Rectangle 74" descr="" title=""/>
          <p:cNvSpPr/>
          <p:nvPr/>
        </p:nvSpPr>
        <p:spPr>
          <a:xfrm>
            <a:off x="1993364" y="2844800"/>
            <a:ext cx="1283237" cy="584200"/>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latin typeface="Calibri"/>
            </a:endParaRPr>
          </a:p>
        </p:txBody>
      </p:sp>
      <p:sp>
        <p:nvSpPr>
          <p:cNvPr id="77" name="Rectangle 76" descr="" title=""/>
          <p:cNvSpPr/>
          <p:nvPr/>
        </p:nvSpPr>
        <p:spPr>
          <a:xfrm>
            <a:off x="1993364" y="3505200"/>
            <a:ext cx="1283237" cy="584200"/>
          </a:xfrm>
          <a:prstGeom prst="rect">
            <a:avLst/>
          </a:prstGeom>
          <a:no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endParaRPr lang="en-US">
              <a:solidFill>
                <a:prstClr val="white"/>
              </a:solidFill>
              <a:latin typeface="Calibri"/>
            </a:endParaRPr>
          </a:p>
        </p:txBody>
      </p:sp>
      <p:sp>
        <p:nvSpPr>
          <p:cNvPr id="79" name="Rectangle 78" descr="" title=""/>
          <p:cNvSpPr/>
          <p:nvPr/>
        </p:nvSpPr>
        <p:spPr>
          <a:xfrm>
            <a:off x="8508464" y="2616200"/>
            <a:ext cx="1689637" cy="774700"/>
          </a:xfrm>
          <a:prstGeom prst="rect">
            <a:avLst/>
          </a:prstGeom>
          <a:ln w="76200" cap="flat" cmpd="sng" algn="ctr">
            <a:gradFill flip="none" rotWithShape="1">
              <a:gsLst>
                <a:gs pos="0">
                  <a:srgbClr val="6CE625"/>
                </a:gs>
                <a:gs pos="100000">
                  <a:srgbClr val="A0FF31"/>
                </a:gs>
              </a:gsLst>
              <a:lin ang="5400000" scaled="0"/>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fontAlgn="base">
              <a:spcBef>
                <a:spcPct val="0"/>
              </a:spcBef>
              <a:spcAft>
                <a:spcPct val="0"/>
              </a:spcAft>
            </a:pPr>
            <a:endParaRPr lang="en-US">
              <a:solidFill>
                <a:prstClr val="black"/>
              </a:solidFill>
              <a:latin typeface="Calibri"/>
            </a:endParaRPr>
          </a:p>
        </p:txBody>
      </p:sp>
      <p:sp>
        <p:nvSpPr>
          <p:cNvPr id="4" name="Rectangle 3" descr="" title=""/>
          <p:cNvSpPr/>
          <p:nvPr/>
        </p:nvSpPr>
        <p:spPr>
          <a:xfrm>
            <a:off x="0" y="0"/>
            <a:ext cx="893135" cy="3571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164250"/>
      </p:ext>
    </p:extLst>
  </p:cSld>
  <p:clrMapOvr>
    <a:masterClrMapping/>
  </p:clrMapOvr>
  <p:transition>
    <p:fade/>
  </p:transition>
</p:sld>
</file>

<file path=ppt/slides/slide32.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1" name="Rectangle 20" descr="" title=""/>
          <p:cNvSpPr/>
          <p:nvPr/>
        </p:nvSpPr>
        <p:spPr>
          <a:xfrm>
            <a:off x="2673574" y="3412875"/>
            <a:ext cx="1314226" cy="30451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descr="" title=""/>
          <p:cNvSpPr/>
          <p:nvPr/>
        </p:nvSpPr>
        <p:spPr>
          <a:xfrm>
            <a:off x="2673574" y="4047875"/>
            <a:ext cx="1314226" cy="30451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Freeform 22" descr="" title=""/>
          <p:cNvSpPr/>
          <p:nvPr/>
        </p:nvSpPr>
        <p:spPr>
          <a:xfrm>
            <a:off x="2523068" y="2337319"/>
            <a:ext cx="1617133" cy="736600"/>
          </a:xfrm>
          <a:custGeom>
            <a:avLst/>
            <a:gdLst>
              <a:gd name="connsiteX0" fmla="*/ 0 w 1617133"/>
              <a:gd name="connsiteY0" fmla="*/ 372533 h 736600"/>
              <a:gd name="connsiteX1" fmla="*/ 0 w 1617133"/>
              <a:gd name="connsiteY1" fmla="*/ 372533 h 736600"/>
              <a:gd name="connsiteX2" fmla="*/ 812800 w 1617133"/>
              <a:gd name="connsiteY2" fmla="*/ 0 h 736600"/>
              <a:gd name="connsiteX3" fmla="*/ 1617133 w 1617133"/>
              <a:gd name="connsiteY3" fmla="*/ 372533 h 736600"/>
              <a:gd name="connsiteX4" fmla="*/ 804333 w 1617133"/>
              <a:gd name="connsiteY4" fmla="*/ 736600 h 736600"/>
              <a:gd name="connsiteX5" fmla="*/ 0 w 1617133"/>
              <a:gd name="connsiteY5" fmla="*/ 372533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7133" h="736600">
                <a:moveTo>
                  <a:pt x="0" y="372533"/>
                </a:moveTo>
                <a:lnTo>
                  <a:pt x="0" y="372533"/>
                </a:lnTo>
                <a:lnTo>
                  <a:pt x="812800" y="0"/>
                </a:lnTo>
                <a:lnTo>
                  <a:pt x="1617133" y="372533"/>
                </a:lnTo>
                <a:lnTo>
                  <a:pt x="804333" y="736600"/>
                </a:lnTo>
                <a:lnTo>
                  <a:pt x="0" y="372533"/>
                </a:lnTo>
                <a:close/>
              </a:path>
            </a:pathLst>
          </a:cu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descr="" title=""/>
          <p:cNvSpPr/>
          <p:nvPr/>
        </p:nvSpPr>
        <p:spPr>
          <a:xfrm>
            <a:off x="2590801" y="4682585"/>
            <a:ext cx="1481666" cy="677334"/>
          </a:xfrm>
          <a:custGeom>
            <a:avLst/>
            <a:gdLst>
              <a:gd name="connsiteX0" fmla="*/ 0 w 1617133"/>
              <a:gd name="connsiteY0" fmla="*/ 372533 h 736600"/>
              <a:gd name="connsiteX1" fmla="*/ 0 w 1617133"/>
              <a:gd name="connsiteY1" fmla="*/ 372533 h 736600"/>
              <a:gd name="connsiteX2" fmla="*/ 812800 w 1617133"/>
              <a:gd name="connsiteY2" fmla="*/ 0 h 736600"/>
              <a:gd name="connsiteX3" fmla="*/ 1617133 w 1617133"/>
              <a:gd name="connsiteY3" fmla="*/ 372533 h 736600"/>
              <a:gd name="connsiteX4" fmla="*/ 804333 w 1617133"/>
              <a:gd name="connsiteY4" fmla="*/ 736600 h 736600"/>
              <a:gd name="connsiteX5" fmla="*/ 0 w 1617133"/>
              <a:gd name="connsiteY5" fmla="*/ 372533 h 7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7133" h="736600">
                <a:moveTo>
                  <a:pt x="0" y="372533"/>
                </a:moveTo>
                <a:lnTo>
                  <a:pt x="0" y="372533"/>
                </a:lnTo>
                <a:lnTo>
                  <a:pt x="812800" y="0"/>
                </a:lnTo>
                <a:lnTo>
                  <a:pt x="1617133" y="372533"/>
                </a:lnTo>
                <a:lnTo>
                  <a:pt x="804333" y="736600"/>
                </a:lnTo>
                <a:lnTo>
                  <a:pt x="0" y="372533"/>
                </a:lnTo>
                <a:close/>
              </a:path>
            </a:pathLst>
          </a:cu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descr="" title=""/>
          <p:cNvSpPr>
            <a:spLocks noGrp="1"/>
          </p:cNvSpPr>
          <p:nvPr>
            <p:ph type="title"/>
          </p:nvPr>
        </p:nvSpPr>
        <p:spPr>
          <a:xfrm>
            <a:off x="1524000" y="357189"/>
            <a:ext cx="9144000" cy="566737"/>
          </a:xfrm>
        </p:spPr>
        <p:txBody>
          <a:bodyPr/>
          <a:lstStyle/>
          <a:p>
            <a:r>
              <a:rPr lang="en-US" dirty="0" err="1" smtClean="0"/>
              <a:t>PatCo’s</a:t>
            </a:r>
            <a:r>
              <a:rPr lang="en-US" dirty="0" smtClean="0"/>
              <a:t> </a:t>
            </a:r>
            <a:r>
              <a:rPr lang="en-US" dirty="0"/>
              <a:t>Battery Trap Routine Mirrors</a:t>
            </a:r>
            <a:br>
              <a:rPr lang="en-US" dirty="0"/>
            </a:br>
            <a:r>
              <a:rPr lang="en-US" dirty="0"/>
              <a:t> </a:t>
            </a:r>
            <a:r>
              <a:rPr lang="fr-FR" dirty="0"/>
              <a:t>’800</a:t>
            </a:r>
            <a:r>
              <a:rPr lang="en-US" dirty="0"/>
              <a:t> Preferred Embodiment</a:t>
            </a:r>
          </a:p>
        </p:txBody>
      </p:sp>
      <p:sp>
        <p:nvSpPr>
          <p:cNvPr id="5" name="TextBox 73" descr="" title=""/>
          <p:cNvSpPr txBox="1">
            <a:spLocks noChangeArrowheads="1"/>
          </p:cNvSpPr>
          <p:nvPr/>
        </p:nvSpPr>
        <p:spPr bwMode="auto">
          <a:xfrm>
            <a:off x="8728375" y="2199717"/>
            <a:ext cx="1636634" cy="261610"/>
          </a:xfrm>
          <a:prstGeom prst="rect">
            <a:avLst/>
          </a:prstGeom>
          <a:noFill/>
          <a:ln w="9525">
            <a:noFill/>
            <a:miter lim="800000"/>
            <a:headEnd/>
            <a:tailEnd/>
          </a:ln>
        </p:spPr>
        <p:txBody>
          <a:bodyPr>
            <a:spAutoFit/>
          </a:bodyPr>
          <a:lstStyle/>
          <a:p>
            <a:pPr algn="r"/>
            <a:r>
              <a:rPr lang="fr-FR" sz="1100" dirty="0">
                <a:solidFill>
                  <a:srgbClr val="000000"/>
                </a:solidFill>
              </a:rPr>
              <a:t>’800</a:t>
            </a:r>
            <a:r>
              <a:rPr lang="en-US" sz="1100" dirty="0">
                <a:solidFill>
                  <a:srgbClr val="000000"/>
                </a:solidFill>
              </a:rPr>
              <a:t> Patent, 4:50-51</a:t>
            </a:r>
          </a:p>
        </p:txBody>
      </p:sp>
      <p:grpSp>
        <p:nvGrpSpPr>
          <p:cNvPr id="3" name="Group 19" descr="" title=""/>
          <p:cNvGrpSpPr/>
          <p:nvPr/>
        </p:nvGrpSpPr>
        <p:grpSpPr>
          <a:xfrm>
            <a:off x="5353155" y="1554429"/>
            <a:ext cx="5007503" cy="623705"/>
            <a:chOff x="1312023" y="1398658"/>
            <a:chExt cx="6519956" cy="812087"/>
          </a:xfrm>
        </p:grpSpPr>
        <p:sp>
          <p:nvSpPr>
            <p:cNvPr id="6" name="Rectangle 5" descr="" title=""/>
            <p:cNvSpPr/>
            <p:nvPr/>
          </p:nvSpPr>
          <p:spPr>
            <a:xfrm>
              <a:off x="1312023" y="1398658"/>
              <a:ext cx="6519956" cy="812087"/>
            </a:xfrm>
            <a:prstGeom prst="rect">
              <a:avLst/>
            </a:prstGeom>
            <a:solidFill>
              <a:srgbClr val="FFFFFF"/>
            </a:solidFill>
            <a:ln w="22225" cap="flat" cmpd="sng" algn="ctr">
              <a:solidFill>
                <a:schemeClr val="bg1">
                  <a:lumMod val="65000"/>
                </a:schemeClr>
              </a:solidFill>
              <a:prstDash val="solid"/>
              <a:round/>
              <a:headEnd type="none" w="med" len="med"/>
              <a:tailEnd type="none" w="med" len="med"/>
            </a:ln>
            <a:effectLst>
              <a:outerShdw blurRad="4699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7" name="Picture 6" descr="" title=""/>
            <p:cNvPicPr>
              <a:picLocks noChangeAspect="1"/>
            </p:cNvPicPr>
            <p:nvPr/>
          </p:nvPicPr>
          <p:blipFill>
            <a:blip r:embed="rId2">
              <a:clrChange>
                <a:clrFrom>
                  <a:srgbClr val="FFFFFF"/>
                </a:clrFrom>
                <a:clrTo>
                  <a:srgbClr val="FFFFFF">
                    <a:alpha val="0"/>
                  </a:srgbClr>
                </a:clrTo>
              </a:clrChange>
            </a:blip>
            <a:stretch>
              <a:fillRect/>
            </a:stretch>
          </p:blipFill>
          <p:spPr>
            <a:xfrm>
              <a:off x="1450704" y="1526038"/>
              <a:ext cx="6242592" cy="582174"/>
            </a:xfrm>
            <a:prstGeom prst="rect">
              <a:avLst/>
            </a:prstGeom>
          </p:spPr>
        </p:pic>
      </p:grpSp>
      <p:grpSp>
        <p:nvGrpSpPr>
          <p:cNvPr id="4" name="Group 12" descr="" title=""/>
          <p:cNvGrpSpPr/>
          <p:nvPr/>
        </p:nvGrpSpPr>
        <p:grpSpPr>
          <a:xfrm>
            <a:off x="8240389" y="3053914"/>
            <a:ext cx="1665895" cy="3270090"/>
            <a:chOff x="5015943" y="2807245"/>
            <a:chExt cx="1421740" cy="2790824"/>
          </a:xfrm>
        </p:grpSpPr>
        <p:pic>
          <p:nvPicPr>
            <p:cNvPr id="8" name="Picture 7" descr="" title=""/>
            <p:cNvPicPr>
              <a:picLocks noChangeAspect="1"/>
            </p:cNvPicPr>
            <p:nvPr/>
          </p:nvPicPr>
          <p:blipFill rotWithShape="1">
            <a:blip r:embed="rId3">
              <a:extLst>
                <a:ext uri="{28A0092B-C50C-407E-A947-70E740481C1C}">
                  <a14:useLocalDpi xmlns:a14="http://schemas.microsoft.com/office/drawing/2010/main" val="0"/>
                </a:ext>
              </a:extLst>
            </a:blip>
            <a:srcRect l="16635" t="18838" r="16872" b="25822"/>
            <a:stretch/>
          </p:blipFill>
          <p:spPr>
            <a:xfrm>
              <a:off x="5074516" y="3269799"/>
              <a:ext cx="1290336" cy="1879355"/>
            </a:xfrm>
            <a:prstGeom prst="rect">
              <a:avLst/>
            </a:prstGeom>
          </p:spPr>
        </p:pic>
        <p:pic>
          <p:nvPicPr>
            <p:cNvPr id="9" name="Picture 8" descr="" tit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943" y="2807245"/>
              <a:ext cx="1421740" cy="2790824"/>
            </a:xfrm>
            <a:prstGeom prst="rect">
              <a:avLst/>
            </a:prstGeom>
          </p:spPr>
        </p:pic>
      </p:grpSp>
      <p:grpSp>
        <p:nvGrpSpPr>
          <p:cNvPr id="10" name="Group 18" descr="" title=""/>
          <p:cNvGrpSpPr/>
          <p:nvPr/>
        </p:nvGrpSpPr>
        <p:grpSpPr>
          <a:xfrm>
            <a:off x="1923022" y="1550372"/>
            <a:ext cx="2960645" cy="5052263"/>
            <a:chOff x="1479525" y="2568790"/>
            <a:chExt cx="2349630" cy="4009582"/>
          </a:xfrm>
        </p:grpSpPr>
        <p:pic>
          <p:nvPicPr>
            <p:cNvPr id="17" name="Picture 16" descr="" title=""/>
            <p:cNvPicPr>
              <a:picLocks noChangeAspect="1"/>
            </p:cNvPicPr>
            <p:nvPr/>
          </p:nvPicPr>
          <p:blipFill rotWithShape="1">
            <a:blip r:embed="rId5">
              <a:clrChange>
                <a:clrFrom>
                  <a:srgbClr val="FFFFFF"/>
                </a:clrFrom>
                <a:clrTo>
                  <a:srgbClr val="FFFFFF">
                    <a:alpha val="0"/>
                  </a:srgbClr>
                </a:clrTo>
              </a:clrChange>
            </a:blip>
            <a:srcRect t="10782" b="8224"/>
            <a:stretch/>
          </p:blipFill>
          <p:spPr>
            <a:xfrm>
              <a:off x="1479525" y="2568790"/>
              <a:ext cx="2156432" cy="4009582"/>
            </a:xfrm>
            <a:prstGeom prst="rect">
              <a:avLst/>
            </a:prstGeom>
          </p:spPr>
        </p:pic>
        <p:sp>
          <p:nvSpPr>
            <p:cNvPr id="18" name="Rectangle 17" descr="" title=""/>
            <p:cNvSpPr/>
            <p:nvPr/>
          </p:nvSpPr>
          <p:spPr>
            <a:xfrm>
              <a:off x="3506899" y="5308196"/>
              <a:ext cx="322256" cy="108059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6" name="Straight Arrow Connector 25" descr="" title=""/>
          <p:cNvCxnSpPr/>
          <p:nvPr/>
        </p:nvCxnSpPr>
        <p:spPr>
          <a:xfrm>
            <a:off x="3931440" y="3545117"/>
            <a:ext cx="1705913" cy="1140556"/>
          </a:xfrm>
          <a:prstGeom prst="straightConnector1">
            <a:avLst/>
          </a:prstGeom>
          <a:ln>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30" name="Freeform 29" descr="" title=""/>
          <p:cNvSpPr/>
          <p:nvPr/>
        </p:nvSpPr>
        <p:spPr>
          <a:xfrm>
            <a:off x="7394039" y="4096233"/>
            <a:ext cx="1466013" cy="1230857"/>
          </a:xfrm>
          <a:custGeom>
            <a:avLst/>
            <a:gdLst>
              <a:gd name="connsiteX0" fmla="*/ 1270000 w 1270000"/>
              <a:gd name="connsiteY0" fmla="*/ 530087 h 530087"/>
              <a:gd name="connsiteX1" fmla="*/ 629478 w 1270000"/>
              <a:gd name="connsiteY1" fmla="*/ 0 h 530087"/>
              <a:gd name="connsiteX2" fmla="*/ 0 w 1270000"/>
              <a:gd name="connsiteY2" fmla="*/ 242957 h 530087"/>
              <a:gd name="connsiteX3" fmla="*/ 1270000 w 1270000"/>
              <a:gd name="connsiteY3" fmla="*/ 530087 h 530087"/>
              <a:gd name="connsiteX0" fmla="*/ 1270000 w 1270000"/>
              <a:gd name="connsiteY0" fmla="*/ 472670 h 472670"/>
              <a:gd name="connsiteX1" fmla="*/ 200958 w 1270000"/>
              <a:gd name="connsiteY1" fmla="*/ 0 h 472670"/>
              <a:gd name="connsiteX2" fmla="*/ 0 w 1270000"/>
              <a:gd name="connsiteY2" fmla="*/ 185540 h 472670"/>
              <a:gd name="connsiteX3" fmla="*/ 1270000 w 1270000"/>
              <a:gd name="connsiteY3" fmla="*/ 472670 h 472670"/>
              <a:gd name="connsiteX0" fmla="*/ 1069042 w 1069042"/>
              <a:gd name="connsiteY0" fmla="*/ 472670 h 931950"/>
              <a:gd name="connsiteX1" fmla="*/ 0 w 1069042"/>
              <a:gd name="connsiteY1" fmla="*/ 0 h 931950"/>
              <a:gd name="connsiteX2" fmla="*/ 6390 w 1069042"/>
              <a:gd name="connsiteY2" fmla="*/ 931950 h 931950"/>
              <a:gd name="connsiteX3" fmla="*/ 1069042 w 1069042"/>
              <a:gd name="connsiteY3" fmla="*/ 472670 h 931950"/>
            </a:gdLst>
            <a:ahLst/>
            <a:cxnLst>
              <a:cxn ang="0">
                <a:pos x="connsiteX0" y="connsiteY0"/>
              </a:cxn>
              <a:cxn ang="0">
                <a:pos x="connsiteX1" y="connsiteY1"/>
              </a:cxn>
              <a:cxn ang="0">
                <a:pos x="connsiteX2" y="connsiteY2"/>
              </a:cxn>
              <a:cxn ang="0">
                <a:pos x="connsiteX3" y="connsiteY3"/>
              </a:cxn>
            </a:cxnLst>
            <a:rect l="l" t="t" r="r" b="b"/>
            <a:pathLst>
              <a:path w="1069042" h="931950">
                <a:moveTo>
                  <a:pt x="1069042" y="472670"/>
                </a:moveTo>
                <a:lnTo>
                  <a:pt x="0" y="0"/>
                </a:lnTo>
                <a:lnTo>
                  <a:pt x="6390" y="931950"/>
                </a:lnTo>
                <a:lnTo>
                  <a:pt x="1069042" y="472670"/>
                </a:lnTo>
                <a:close/>
              </a:path>
            </a:pathLst>
          </a:custGeom>
          <a:gradFill>
            <a:gsLst>
              <a:gs pos="0">
                <a:srgbClr val="FFFF00"/>
              </a:gs>
              <a:gs pos="100000">
                <a:srgbClr val="FFFF00">
                  <a:alpha val="25000"/>
                </a:srgbClr>
              </a:gs>
            </a:gsLst>
            <a:lin ang="22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descr="" title=""/>
          <p:cNvPicPr>
            <a:picLocks noChangeAspect="1"/>
          </p:cNvPicPr>
          <p:nvPr/>
        </p:nvPicPr>
        <p:blipFill rotWithShape="1">
          <a:blip r:embed="rId3">
            <a:extLst>
              <a:ext uri="{28A0092B-C50C-407E-A947-70E740481C1C}">
                <a14:useLocalDpi xmlns:a14="http://schemas.microsoft.com/office/drawing/2010/main" val="0"/>
              </a:ext>
            </a:extLst>
          </a:blip>
          <a:srcRect l="22495" t="38029" r="22482" b="38626"/>
          <a:stretch/>
        </p:blipFill>
        <p:spPr>
          <a:xfrm>
            <a:off x="5675410" y="3976839"/>
            <a:ext cx="1895621" cy="140747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0" name="Rectangle 19" descr="" title=""/>
          <p:cNvSpPr/>
          <p:nvPr/>
        </p:nvSpPr>
        <p:spPr>
          <a:xfrm>
            <a:off x="0" y="0"/>
            <a:ext cx="893135" cy="3571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3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3" name="Rounded Rectangle 12" descr="" title=""/>
          <p:cNvSpPr/>
          <p:nvPr/>
        </p:nvSpPr>
        <p:spPr>
          <a:xfrm>
            <a:off x="4215493" y="3198528"/>
            <a:ext cx="3536462" cy="3509067"/>
          </a:xfrm>
          <a:prstGeom prst="roundRect">
            <a:avLst>
              <a:gd name="adj" fmla="val 2649"/>
            </a:avLst>
          </a:prstGeom>
          <a:noFill/>
          <a:ln w="19050" cap="flat" cmpd="sng" algn="ctr">
            <a:solidFill>
              <a:srgbClr val="FF66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le 3" descr="" title=""/>
          <p:cNvSpPr/>
          <p:nvPr/>
        </p:nvSpPr>
        <p:spPr>
          <a:xfrm>
            <a:off x="4219068" y="1316808"/>
            <a:ext cx="3536462" cy="1748040"/>
          </a:xfrm>
          <a:prstGeom prst="roundRect">
            <a:avLst>
              <a:gd name="adj" fmla="val 4236"/>
            </a:avLst>
          </a:prstGeom>
          <a:noFill/>
          <a:ln w="19050" cap="flat" cmpd="sng" algn="ctr">
            <a:solidFill>
              <a:srgbClr val="23B52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descr="" title=""/>
          <p:cNvSpPr/>
          <p:nvPr/>
        </p:nvSpPr>
        <p:spPr>
          <a:xfrm>
            <a:off x="4387245" y="1482984"/>
            <a:ext cx="155975" cy="1113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descr="" title=""/>
          <p:cNvSpPr/>
          <p:nvPr/>
        </p:nvSpPr>
        <p:spPr>
          <a:xfrm>
            <a:off x="4383671" y="1691083"/>
            <a:ext cx="155975" cy="1113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Arrow Connector 27" descr="" title=""/>
          <p:cNvCxnSpPr>
            <a:endCxn id="15" idx="0"/>
          </p:cNvCxnSpPr>
          <p:nvPr/>
        </p:nvCxnSpPr>
        <p:spPr>
          <a:xfrm rot="16200000" flipH="1">
            <a:off x="5162169" y="2521790"/>
            <a:ext cx="1640330" cy="2782"/>
          </a:xfrm>
          <a:prstGeom prst="straightConnector1">
            <a:avLst/>
          </a:prstGeom>
          <a:ln>
            <a:solidFill>
              <a:srgbClr val="262626"/>
            </a:solidFill>
            <a:tailEnd type="arrow"/>
          </a:ln>
        </p:spPr>
        <p:style>
          <a:lnRef idx="2">
            <a:schemeClr val="accent1"/>
          </a:lnRef>
          <a:fillRef idx="0">
            <a:schemeClr val="accent1"/>
          </a:fillRef>
          <a:effectRef idx="1">
            <a:schemeClr val="accent1"/>
          </a:effectRef>
          <a:fontRef idx="minor">
            <a:schemeClr val="tx1"/>
          </a:fontRef>
        </p:style>
      </p:cxnSp>
      <p:sp>
        <p:nvSpPr>
          <p:cNvPr id="2" name="Title 1" descr="" title=""/>
          <p:cNvSpPr>
            <a:spLocks noGrp="1"/>
          </p:cNvSpPr>
          <p:nvPr>
            <p:ph type="title"/>
          </p:nvPr>
        </p:nvSpPr>
        <p:spPr/>
        <p:txBody>
          <a:bodyPr/>
          <a:lstStyle/>
          <a:p>
            <a:r>
              <a:rPr lang="en-US" dirty="0" err="1" smtClean="0"/>
              <a:t>AcmeCo’s</a:t>
            </a:r>
            <a:r>
              <a:rPr lang="en-US" dirty="0" smtClean="0"/>
              <a:t> </a:t>
            </a:r>
            <a:r>
              <a:rPr lang="en-US" dirty="0"/>
              <a:t>Two Separately Set Thresholds</a:t>
            </a:r>
            <a:br>
              <a:rPr lang="en-US" dirty="0"/>
            </a:br>
            <a:r>
              <a:rPr lang="en-US" dirty="0"/>
              <a:t>(High Level)</a:t>
            </a:r>
          </a:p>
        </p:txBody>
      </p:sp>
      <p:sp>
        <p:nvSpPr>
          <p:cNvPr id="7" name="Rectangle 6" descr="" title=""/>
          <p:cNvSpPr/>
          <p:nvPr/>
        </p:nvSpPr>
        <p:spPr>
          <a:xfrm>
            <a:off x="4385458" y="1438423"/>
            <a:ext cx="3119489" cy="41217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a:cs typeface="Arial"/>
              </a:rPr>
              <a:t>system shut down state</a:t>
            </a:r>
          </a:p>
        </p:txBody>
      </p:sp>
      <p:grpSp>
        <p:nvGrpSpPr>
          <p:cNvPr id="3" name="Group 11" descr="" title=""/>
          <p:cNvGrpSpPr/>
          <p:nvPr/>
        </p:nvGrpSpPr>
        <p:grpSpPr>
          <a:xfrm>
            <a:off x="4383670" y="1971359"/>
            <a:ext cx="3123062" cy="412176"/>
            <a:chOff x="2759401" y="1749195"/>
            <a:chExt cx="3123062" cy="412176"/>
          </a:xfrm>
        </p:grpSpPr>
        <p:sp>
          <p:nvSpPr>
            <p:cNvPr id="8" name="Rectangle 7" descr="" title=""/>
            <p:cNvSpPr/>
            <p:nvPr/>
          </p:nvSpPr>
          <p:spPr>
            <a:xfrm>
              <a:off x="2759401" y="1749195"/>
              <a:ext cx="1013417" cy="41217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a:cs typeface="Arial"/>
                </a:rPr>
                <a:t>power key</a:t>
              </a:r>
            </a:p>
          </p:txBody>
        </p:sp>
        <p:sp>
          <p:nvSpPr>
            <p:cNvPr id="9" name="Rectangle 8" descr="" title=""/>
            <p:cNvSpPr/>
            <p:nvPr/>
          </p:nvSpPr>
          <p:spPr>
            <a:xfrm>
              <a:off x="3814223" y="1749195"/>
              <a:ext cx="1013417" cy="41217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pPr>
              <a:r>
                <a:rPr lang="en-US" sz="1400" dirty="0">
                  <a:solidFill>
                    <a:schemeClr val="tx1"/>
                  </a:solidFill>
                  <a:latin typeface="Arial"/>
                  <a:cs typeface="Arial"/>
                </a:rPr>
                <a:t>RTC alarm</a:t>
              </a:r>
            </a:p>
          </p:txBody>
        </p:sp>
        <p:sp>
          <p:nvSpPr>
            <p:cNvPr id="10" name="Rectangle 9" descr="" title=""/>
            <p:cNvSpPr/>
            <p:nvPr/>
          </p:nvSpPr>
          <p:spPr>
            <a:xfrm>
              <a:off x="4869046" y="1749195"/>
              <a:ext cx="1013417" cy="41217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5000"/>
                </a:lnSpc>
              </a:pPr>
              <a:r>
                <a:rPr lang="en-US" sz="1400" dirty="0">
                  <a:solidFill>
                    <a:schemeClr val="tx1"/>
                  </a:solidFill>
                  <a:latin typeface="Arial"/>
                  <a:cs typeface="Arial"/>
                </a:rPr>
                <a:t>USB/AC</a:t>
              </a:r>
            </a:p>
            <a:p>
              <a:pPr algn="ctr">
                <a:lnSpc>
                  <a:spcPct val="85000"/>
                </a:lnSpc>
              </a:pPr>
              <a:r>
                <a:rPr lang="en-US" sz="1400" dirty="0">
                  <a:solidFill>
                    <a:schemeClr val="tx1"/>
                  </a:solidFill>
                  <a:latin typeface="Arial"/>
                  <a:cs typeface="Arial"/>
                </a:rPr>
                <a:t>adapter</a:t>
              </a:r>
            </a:p>
          </p:txBody>
        </p:sp>
      </p:grpSp>
      <p:sp>
        <p:nvSpPr>
          <p:cNvPr id="11" name="Rectangle 10" descr="" title=""/>
          <p:cNvSpPr/>
          <p:nvPr/>
        </p:nvSpPr>
        <p:spPr>
          <a:xfrm>
            <a:off x="4385458" y="2504295"/>
            <a:ext cx="3119489" cy="41217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latin typeface="Arial"/>
                <a:cs typeface="Arial"/>
              </a:rPr>
              <a:t>power-on state</a:t>
            </a:r>
          </a:p>
        </p:txBody>
      </p:sp>
      <p:sp>
        <p:nvSpPr>
          <p:cNvPr id="14" name="Rectangle 13" descr="" title=""/>
          <p:cNvSpPr/>
          <p:nvPr/>
        </p:nvSpPr>
        <p:spPr>
          <a:xfrm>
            <a:off x="7773805" y="4778216"/>
            <a:ext cx="1009444" cy="369332"/>
          </a:xfrm>
          <a:prstGeom prst="rect">
            <a:avLst/>
          </a:prstGeom>
        </p:spPr>
        <p:txBody>
          <a:bodyPr wrap="none">
            <a:spAutoFit/>
          </a:bodyPr>
          <a:lstStyle/>
          <a:p>
            <a:r>
              <a:rPr lang="en-US" dirty="0">
                <a:solidFill>
                  <a:srgbClr val="FF6600"/>
                </a:solidFill>
              </a:rPr>
              <a:t>software</a:t>
            </a:r>
          </a:p>
        </p:txBody>
      </p:sp>
      <p:sp>
        <p:nvSpPr>
          <p:cNvPr id="15" name="Diamond 14" descr="" title=""/>
          <p:cNvSpPr/>
          <p:nvPr/>
        </p:nvSpPr>
        <p:spPr>
          <a:xfrm>
            <a:off x="4936469" y="3343347"/>
            <a:ext cx="2094513" cy="1169689"/>
          </a:xfrm>
          <a:prstGeom prst="diamond">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latin typeface="Arial"/>
              <a:cs typeface="Arial"/>
            </a:endParaRPr>
          </a:p>
        </p:txBody>
      </p:sp>
      <p:sp>
        <p:nvSpPr>
          <p:cNvPr id="16" name="Diamond 15" descr="" title=""/>
          <p:cNvSpPr/>
          <p:nvPr/>
        </p:nvSpPr>
        <p:spPr>
          <a:xfrm>
            <a:off x="4936469" y="5300410"/>
            <a:ext cx="2094513" cy="1169689"/>
          </a:xfrm>
          <a:prstGeom prst="diamond">
            <a:avLst/>
          </a:prstGeom>
          <a:solidFill>
            <a:srgbClr val="E440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tx1"/>
              </a:solidFill>
              <a:latin typeface="Arial"/>
              <a:cs typeface="Arial"/>
            </a:endParaRPr>
          </a:p>
        </p:txBody>
      </p:sp>
      <p:sp>
        <p:nvSpPr>
          <p:cNvPr id="19" name="Rectangle 18" descr="" title=""/>
          <p:cNvSpPr/>
          <p:nvPr/>
        </p:nvSpPr>
        <p:spPr>
          <a:xfrm>
            <a:off x="4215427" y="3197591"/>
            <a:ext cx="417102" cy="369332"/>
          </a:xfrm>
          <a:prstGeom prst="rect">
            <a:avLst/>
          </a:prstGeom>
        </p:spPr>
        <p:txBody>
          <a:bodyPr wrap="none">
            <a:spAutoFit/>
          </a:bodyPr>
          <a:lstStyle/>
          <a:p>
            <a:r>
              <a:rPr lang="en-US" dirty="0">
                <a:solidFill>
                  <a:srgbClr val="FF6600"/>
                </a:solidFill>
                <a:latin typeface="Arial Narrow"/>
                <a:cs typeface="Arial Narrow"/>
              </a:rPr>
              <a:t>BL</a:t>
            </a:r>
          </a:p>
        </p:txBody>
      </p:sp>
      <p:sp>
        <p:nvSpPr>
          <p:cNvPr id="20" name="Rectangle 19" descr="" title=""/>
          <p:cNvSpPr/>
          <p:nvPr/>
        </p:nvSpPr>
        <p:spPr>
          <a:xfrm>
            <a:off x="4222994" y="4976415"/>
            <a:ext cx="458216" cy="369332"/>
          </a:xfrm>
          <a:prstGeom prst="rect">
            <a:avLst/>
          </a:prstGeom>
        </p:spPr>
        <p:txBody>
          <a:bodyPr wrap="none">
            <a:spAutoFit/>
          </a:bodyPr>
          <a:lstStyle/>
          <a:p>
            <a:r>
              <a:rPr lang="en-US" dirty="0">
                <a:solidFill>
                  <a:srgbClr val="FF6600"/>
                </a:solidFill>
                <a:latin typeface="Arial Narrow"/>
                <a:cs typeface="Arial Narrow"/>
              </a:rPr>
              <a:t>OS</a:t>
            </a:r>
          </a:p>
        </p:txBody>
      </p:sp>
      <p:cxnSp>
        <p:nvCxnSpPr>
          <p:cNvPr id="22" name="Straight Connector 21" descr="" title=""/>
          <p:cNvCxnSpPr>
            <a:stCxn id="13" idx="1"/>
            <a:endCxn id="13" idx="3"/>
          </p:cNvCxnSpPr>
          <p:nvPr/>
        </p:nvCxnSpPr>
        <p:spPr>
          <a:xfrm rot="10800000" flipH="1">
            <a:off x="4215493" y="4953061"/>
            <a:ext cx="3536462" cy="1588"/>
          </a:xfrm>
          <a:prstGeom prst="line">
            <a:avLst/>
          </a:prstGeom>
          <a:noFill/>
          <a:ln w="19050" cap="flat" cmpd="sng" algn="ctr">
            <a:solidFill>
              <a:srgbClr val="FF6600"/>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cxnSp>
      <p:cxnSp>
        <p:nvCxnSpPr>
          <p:cNvPr id="18" name="Straight Arrow Connector 17" descr="" title=""/>
          <p:cNvCxnSpPr/>
          <p:nvPr/>
        </p:nvCxnSpPr>
        <p:spPr>
          <a:xfrm rot="5400000">
            <a:off x="5590037" y="4906722"/>
            <a:ext cx="787374" cy="1588"/>
          </a:xfrm>
          <a:prstGeom prst="straightConnector1">
            <a:avLst/>
          </a:prstGeom>
          <a:ln>
            <a:solidFill>
              <a:srgbClr val="262626"/>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descr="" title=""/>
          <p:cNvSpPr/>
          <p:nvPr/>
        </p:nvSpPr>
        <p:spPr>
          <a:xfrm>
            <a:off x="5571057" y="4397140"/>
            <a:ext cx="426544" cy="369332"/>
          </a:xfrm>
          <a:prstGeom prst="rect">
            <a:avLst/>
          </a:prstGeom>
        </p:spPr>
        <p:txBody>
          <a:bodyPr wrap="none">
            <a:spAutoFit/>
          </a:bodyPr>
          <a:lstStyle/>
          <a:p>
            <a:r>
              <a:rPr lang="en-US" dirty="0">
                <a:latin typeface="Arial Narrow"/>
                <a:cs typeface="Arial Narrow"/>
              </a:rPr>
              <a:t>No</a:t>
            </a:r>
          </a:p>
        </p:txBody>
      </p:sp>
      <p:sp>
        <p:nvSpPr>
          <p:cNvPr id="32" name="Rectangle 31" descr="" title=""/>
          <p:cNvSpPr/>
          <p:nvPr/>
        </p:nvSpPr>
        <p:spPr>
          <a:xfrm>
            <a:off x="6314905" y="4346576"/>
            <a:ext cx="1497600" cy="584776"/>
          </a:xfrm>
          <a:prstGeom prst="rect">
            <a:avLst/>
          </a:prstGeom>
        </p:spPr>
        <p:txBody>
          <a:bodyPr wrap="square">
            <a:spAutoFit/>
          </a:bodyPr>
          <a:lstStyle/>
          <a:p>
            <a:pPr algn="ctr"/>
            <a:r>
              <a:rPr lang="en-US" sz="1600" dirty="0">
                <a:solidFill>
                  <a:srgbClr val="C30202"/>
                </a:solidFill>
                <a:latin typeface="Arial Narrow"/>
                <a:cs typeface="Arial Narrow"/>
              </a:rPr>
              <a:t>Modem Processor</a:t>
            </a:r>
          </a:p>
        </p:txBody>
      </p:sp>
      <p:sp>
        <p:nvSpPr>
          <p:cNvPr id="42" name="Rectangle 41" descr="" title=""/>
          <p:cNvSpPr/>
          <p:nvPr/>
        </p:nvSpPr>
        <p:spPr>
          <a:xfrm>
            <a:off x="6390930" y="6106243"/>
            <a:ext cx="1345550" cy="584776"/>
          </a:xfrm>
          <a:prstGeom prst="rect">
            <a:avLst/>
          </a:prstGeom>
        </p:spPr>
        <p:txBody>
          <a:bodyPr wrap="square">
            <a:spAutoFit/>
          </a:bodyPr>
          <a:lstStyle/>
          <a:p>
            <a:pPr algn="ctr"/>
            <a:r>
              <a:rPr lang="en-US" sz="1600" dirty="0">
                <a:solidFill>
                  <a:srgbClr val="C30202"/>
                </a:solidFill>
                <a:latin typeface="Arial Narrow"/>
                <a:cs typeface="Arial Narrow"/>
              </a:rPr>
              <a:t>Applications Processor</a:t>
            </a:r>
          </a:p>
        </p:txBody>
      </p:sp>
      <p:sp>
        <p:nvSpPr>
          <p:cNvPr id="43" name="Down Arrow 42" descr="" title=""/>
          <p:cNvSpPr/>
          <p:nvPr/>
        </p:nvSpPr>
        <p:spPr>
          <a:xfrm>
            <a:off x="8877078" y="2180155"/>
            <a:ext cx="902425" cy="4527441"/>
          </a:xfrm>
          <a:prstGeom prst="downArrow">
            <a:avLst/>
          </a:prstGeom>
          <a:solidFill>
            <a:schemeClr val="tx2">
              <a:lumMod val="20000"/>
              <a:lumOff val="80000"/>
            </a:schemeClr>
          </a:solidFill>
          <a:ln>
            <a:gradFill flip="none" rotWithShape="1">
              <a:gsLst>
                <a:gs pos="0">
                  <a:schemeClr val="accent1">
                    <a:shade val="95000"/>
                    <a:satMod val="105000"/>
                  </a:schemeClr>
                </a:gs>
                <a:gs pos="97000">
                  <a:srgbClr val="FFFFFF"/>
                </a:gs>
              </a:gsLst>
              <a:lin ang="16200000" scaled="0"/>
              <a:tileRect/>
            </a:gra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4" name="Rectangle 43" descr="" title=""/>
          <p:cNvSpPr/>
          <p:nvPr/>
        </p:nvSpPr>
        <p:spPr>
          <a:xfrm>
            <a:off x="8934699" y="4149142"/>
            <a:ext cx="772305" cy="369332"/>
          </a:xfrm>
          <a:prstGeom prst="rect">
            <a:avLst/>
          </a:prstGeom>
        </p:spPr>
        <p:txBody>
          <a:bodyPr wrap="square">
            <a:spAutoFit/>
          </a:bodyPr>
          <a:lstStyle/>
          <a:p>
            <a:pPr algn="ctr"/>
            <a:r>
              <a:rPr lang="en-US" dirty="0">
                <a:latin typeface="Arial Narrow"/>
                <a:cs typeface="Arial Narrow"/>
              </a:rPr>
              <a:t>Time</a:t>
            </a:r>
          </a:p>
        </p:txBody>
      </p:sp>
      <p:sp>
        <p:nvSpPr>
          <p:cNvPr id="46" name="Rectangle 45" descr="" title=""/>
          <p:cNvSpPr/>
          <p:nvPr/>
        </p:nvSpPr>
        <p:spPr>
          <a:xfrm>
            <a:off x="4568574" y="3914566"/>
            <a:ext cx="493494" cy="369332"/>
          </a:xfrm>
          <a:prstGeom prst="rect">
            <a:avLst/>
          </a:prstGeom>
        </p:spPr>
        <p:txBody>
          <a:bodyPr wrap="none">
            <a:spAutoFit/>
          </a:bodyPr>
          <a:lstStyle/>
          <a:p>
            <a:r>
              <a:rPr lang="en-US" dirty="0">
                <a:latin typeface="Arial Narrow"/>
                <a:cs typeface="Arial Narrow"/>
              </a:rPr>
              <a:t>Yes</a:t>
            </a:r>
          </a:p>
        </p:txBody>
      </p:sp>
      <p:sp>
        <p:nvSpPr>
          <p:cNvPr id="47" name="Rectangle 46" descr="" title=""/>
          <p:cNvSpPr/>
          <p:nvPr/>
        </p:nvSpPr>
        <p:spPr>
          <a:xfrm>
            <a:off x="4568574" y="5882770"/>
            <a:ext cx="493494" cy="369332"/>
          </a:xfrm>
          <a:prstGeom prst="rect">
            <a:avLst/>
          </a:prstGeom>
        </p:spPr>
        <p:txBody>
          <a:bodyPr wrap="none">
            <a:spAutoFit/>
          </a:bodyPr>
          <a:lstStyle/>
          <a:p>
            <a:r>
              <a:rPr lang="en-US" dirty="0">
                <a:latin typeface="Arial Narrow"/>
                <a:cs typeface="Arial Narrow"/>
              </a:rPr>
              <a:t>Yes</a:t>
            </a:r>
          </a:p>
        </p:txBody>
      </p:sp>
      <p:sp>
        <p:nvSpPr>
          <p:cNvPr id="49" name="Rectangle 48" descr="" title=""/>
          <p:cNvSpPr/>
          <p:nvPr/>
        </p:nvSpPr>
        <p:spPr>
          <a:xfrm>
            <a:off x="5107837" y="3539371"/>
            <a:ext cx="1764985" cy="954620"/>
          </a:xfrm>
          <a:prstGeom prst="rect">
            <a:avLst/>
          </a:prstGeom>
        </p:spPr>
        <p:txBody>
          <a:bodyPr wrap="square">
            <a:spAutoFit/>
          </a:bodyPr>
          <a:lstStyle/>
          <a:p>
            <a:pPr algn="ctr">
              <a:lnSpc>
                <a:spcPct val="90000"/>
              </a:lnSpc>
            </a:pPr>
            <a:r>
              <a:rPr lang="en-US" sz="1400" dirty="0">
                <a:latin typeface="Arial Narrow"/>
                <a:cs typeface="Arial Narrow"/>
              </a:rPr>
              <a:t>battery power</a:t>
            </a:r>
          </a:p>
          <a:p>
            <a:pPr algn="ctr">
              <a:lnSpc>
                <a:spcPct val="90000"/>
              </a:lnSpc>
            </a:pPr>
            <a:r>
              <a:rPr lang="en-US" sz="2000" dirty="0">
                <a:latin typeface="Arial"/>
                <a:cs typeface="Arial"/>
              </a:rPr>
              <a:t>&lt; 1</a:t>
            </a:r>
            <a:r>
              <a:rPr lang="en-US" sz="2000" baseline="30000" dirty="0">
                <a:latin typeface="Arial"/>
                <a:cs typeface="Arial"/>
              </a:rPr>
              <a:t>st</a:t>
            </a:r>
            <a:r>
              <a:rPr lang="en-US" sz="2000" dirty="0">
                <a:latin typeface="Arial"/>
                <a:cs typeface="Arial"/>
              </a:rPr>
              <a:t> </a:t>
            </a:r>
          </a:p>
          <a:p>
            <a:pPr algn="ctr">
              <a:lnSpc>
                <a:spcPct val="90000"/>
              </a:lnSpc>
            </a:pPr>
            <a:r>
              <a:rPr lang="en-US" sz="1400" dirty="0">
                <a:latin typeface="Arial"/>
                <a:cs typeface="Arial"/>
              </a:rPr>
              <a:t>threshold</a:t>
            </a:r>
          </a:p>
          <a:p>
            <a:pPr algn="ctr">
              <a:lnSpc>
                <a:spcPct val="90000"/>
              </a:lnSpc>
            </a:pPr>
            <a:endParaRPr lang="en-US" sz="1400" dirty="0">
              <a:latin typeface="Arial Narrow"/>
              <a:cs typeface="Arial Narrow"/>
            </a:endParaRPr>
          </a:p>
        </p:txBody>
      </p:sp>
      <p:sp>
        <p:nvSpPr>
          <p:cNvPr id="50" name="Rectangle 49" descr="" title=""/>
          <p:cNvSpPr/>
          <p:nvPr/>
        </p:nvSpPr>
        <p:spPr>
          <a:xfrm>
            <a:off x="5104263" y="5518715"/>
            <a:ext cx="1764985" cy="954620"/>
          </a:xfrm>
          <a:prstGeom prst="rect">
            <a:avLst/>
          </a:prstGeom>
        </p:spPr>
        <p:txBody>
          <a:bodyPr wrap="square">
            <a:spAutoFit/>
          </a:bodyPr>
          <a:lstStyle/>
          <a:p>
            <a:pPr algn="ctr">
              <a:lnSpc>
                <a:spcPct val="90000"/>
              </a:lnSpc>
            </a:pPr>
            <a:r>
              <a:rPr lang="en-US" sz="1400" dirty="0">
                <a:latin typeface="Arial Narrow"/>
                <a:cs typeface="Arial Narrow"/>
              </a:rPr>
              <a:t>battery power</a:t>
            </a:r>
          </a:p>
          <a:p>
            <a:pPr algn="ctr">
              <a:lnSpc>
                <a:spcPct val="90000"/>
              </a:lnSpc>
            </a:pPr>
            <a:r>
              <a:rPr lang="en-US" sz="2000" dirty="0">
                <a:latin typeface="Arial"/>
                <a:cs typeface="Arial"/>
              </a:rPr>
              <a:t>&lt; 2</a:t>
            </a:r>
            <a:r>
              <a:rPr lang="en-US" sz="2000" baseline="30000" dirty="0">
                <a:latin typeface="Arial"/>
                <a:cs typeface="Arial"/>
              </a:rPr>
              <a:t>nd</a:t>
            </a:r>
            <a:r>
              <a:rPr lang="en-US" sz="2000" dirty="0">
                <a:latin typeface="Arial"/>
                <a:cs typeface="Arial"/>
              </a:rPr>
              <a:t> </a:t>
            </a:r>
          </a:p>
          <a:p>
            <a:pPr algn="ctr">
              <a:lnSpc>
                <a:spcPct val="90000"/>
              </a:lnSpc>
            </a:pPr>
            <a:r>
              <a:rPr lang="en-US" sz="1400" dirty="0">
                <a:latin typeface="Arial"/>
                <a:cs typeface="Arial"/>
              </a:rPr>
              <a:t>threshold</a:t>
            </a:r>
          </a:p>
          <a:p>
            <a:pPr algn="ctr">
              <a:lnSpc>
                <a:spcPct val="90000"/>
              </a:lnSpc>
            </a:pPr>
            <a:endParaRPr lang="en-US" sz="1400" dirty="0">
              <a:latin typeface="Arial Narrow"/>
              <a:cs typeface="Arial Narrow"/>
            </a:endParaRPr>
          </a:p>
        </p:txBody>
      </p:sp>
      <p:cxnSp>
        <p:nvCxnSpPr>
          <p:cNvPr id="54" name="Elbow Connector 53" descr="" title=""/>
          <p:cNvCxnSpPr>
            <a:stCxn id="15" idx="1"/>
            <a:endCxn id="7" idx="1"/>
          </p:cNvCxnSpPr>
          <p:nvPr/>
        </p:nvCxnSpPr>
        <p:spPr>
          <a:xfrm rot="10800000">
            <a:off x="4385459" y="1644511"/>
            <a:ext cx="551011" cy="2283680"/>
          </a:xfrm>
          <a:prstGeom prst="bentConnector3">
            <a:avLst>
              <a:gd name="adj1" fmla="val 427028"/>
            </a:avLst>
          </a:prstGeom>
          <a:ln>
            <a:solidFill>
              <a:srgbClr val="262626"/>
            </a:solidFill>
            <a:tailEnd type="arrow"/>
          </a:ln>
        </p:spPr>
        <p:style>
          <a:lnRef idx="2">
            <a:schemeClr val="accent1"/>
          </a:lnRef>
          <a:fillRef idx="0">
            <a:schemeClr val="accent1"/>
          </a:fillRef>
          <a:effectRef idx="1">
            <a:schemeClr val="accent1"/>
          </a:effectRef>
          <a:fontRef idx="minor">
            <a:schemeClr val="tx1"/>
          </a:fontRef>
        </p:style>
      </p:cxnSp>
      <p:cxnSp>
        <p:nvCxnSpPr>
          <p:cNvPr id="57" name="Elbow Connector 56" descr="" title=""/>
          <p:cNvCxnSpPr>
            <a:stCxn id="16" idx="1"/>
            <a:endCxn id="7" idx="1"/>
          </p:cNvCxnSpPr>
          <p:nvPr/>
        </p:nvCxnSpPr>
        <p:spPr>
          <a:xfrm rot="10800000">
            <a:off x="4385459" y="1644513"/>
            <a:ext cx="551011" cy="4240743"/>
          </a:xfrm>
          <a:prstGeom prst="bentConnector3">
            <a:avLst>
              <a:gd name="adj1" fmla="val 427028"/>
            </a:avLst>
          </a:prstGeom>
          <a:ln>
            <a:solidFill>
              <a:srgbClr val="262626"/>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descr="" title=""/>
          <p:cNvSpPr/>
          <p:nvPr/>
        </p:nvSpPr>
        <p:spPr>
          <a:xfrm>
            <a:off x="7761849" y="1975762"/>
            <a:ext cx="1081643" cy="369332"/>
          </a:xfrm>
          <a:prstGeom prst="rect">
            <a:avLst/>
          </a:prstGeom>
        </p:spPr>
        <p:txBody>
          <a:bodyPr wrap="none">
            <a:spAutoFit/>
          </a:bodyPr>
          <a:lstStyle/>
          <a:p>
            <a:r>
              <a:rPr lang="en-US" dirty="0">
                <a:solidFill>
                  <a:srgbClr val="23B520"/>
                </a:solidFill>
              </a:rPr>
              <a:t>hardware</a:t>
            </a:r>
          </a:p>
        </p:txBody>
      </p:sp>
      <p:sp>
        <p:nvSpPr>
          <p:cNvPr id="33" name="Rectangle 32" descr="" title=""/>
          <p:cNvSpPr/>
          <p:nvPr/>
        </p:nvSpPr>
        <p:spPr>
          <a:xfrm>
            <a:off x="0" y="0"/>
            <a:ext cx="893135" cy="3571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046760"/>
      </p:ext>
    </p:extLst>
  </p:cSld>
  <p:clrMapOvr>
    <a:masterClrMapping/>
  </p:clrMapOvr>
  <p:transition>
    <p:fade/>
  </p:transition>
</p:sld>
</file>

<file path=ppt/slides/slide34.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graphicFrame>
        <p:nvGraphicFramePr>
          <p:cNvPr id="100" name="Table 99" descr="" title=""/>
          <p:cNvGraphicFramePr>
            <a:graphicFrameLocks noGrp="1"/>
          </p:cNvGraphicFramePr>
          <p:nvPr/>
        </p:nvGraphicFramePr>
        <p:xfrm>
          <a:off x="5124243" y="2136776"/>
          <a:ext cx="2064280" cy="7836927"/>
        </p:xfrm>
        <a:graphic>
          <a:graphicData uri="http://schemas.openxmlformats.org/drawingml/2006/table">
            <a:tbl>
              <a:tblPr firstRow="1" bandRow="1">
                <a:tableStyleId>{5C22544A-7EE6-4342-B048-85BDC9FD1C3A}</a:tableStyleId>
              </a:tblPr>
              <a:tblGrid>
                <a:gridCol w="2064280">
                  <a:extLst>
                    <a:ext uri="{9D8B030D-6E8A-4147-A177-3AD203B41FA5}">
                      <a16:colId xmlns:a16="http://schemas.microsoft.com/office/drawing/2014/main" val="20000"/>
                    </a:ext>
                  </a:extLst>
                </a:gridCol>
              </a:tblGrid>
              <a:tr h="0">
                <a:tc>
                  <a:txBody>
                    <a:bodyPr/>
                    <a:lstStyle/>
                    <a:p>
                      <a:r>
                        <a:rPr lang="en-US" sz="1400" b="0" dirty="0">
                          <a:solidFill>
                            <a:schemeClr val="tx1">
                              <a:lumMod val="75000"/>
                              <a:lumOff val="25000"/>
                            </a:schemeClr>
                          </a:solidFill>
                          <a:latin typeface="Arial"/>
                          <a:cs typeface="Arial"/>
                        </a:rPr>
                        <a:t>Thomas</a:t>
                      </a:r>
                    </a:p>
                  </a:txBody>
                  <a:tcPr anchor="ctr">
                    <a:lnT w="12700" cap="flat" cmpd="sng" algn="ctr">
                      <a:solidFill>
                        <a:scrgbClr r="0" g="0" b="0"/>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70840">
                <a:tc>
                  <a:txBody>
                    <a:bodyPr/>
                    <a:lstStyle/>
                    <a:p>
                      <a:r>
                        <a:rPr lang="en-US" sz="1400" dirty="0">
                          <a:solidFill>
                            <a:schemeClr val="tx1">
                              <a:lumMod val="75000"/>
                              <a:lumOff val="25000"/>
                            </a:schemeClr>
                          </a:solidFill>
                          <a:latin typeface="Arial"/>
                          <a:cs typeface="Arial"/>
                        </a:rPr>
                        <a:t>Tim</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0840">
                <a:tc>
                  <a:txBody>
                    <a:bodyPr/>
                    <a:lstStyle/>
                    <a:p>
                      <a:r>
                        <a:rPr lang="en-US" sz="1400" dirty="0">
                          <a:solidFill>
                            <a:schemeClr val="tx1">
                              <a:lumMod val="75000"/>
                              <a:lumOff val="25000"/>
                            </a:schemeClr>
                          </a:solidFill>
                          <a:latin typeface="Arial"/>
                          <a:cs typeface="Arial"/>
                        </a:rPr>
                        <a:t>Trixie</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r>
                        <a:rPr lang="en-US" sz="1000" b="1" dirty="0">
                          <a:solidFill>
                            <a:schemeClr val="bg1"/>
                          </a:solidFill>
                          <a:latin typeface="Arial"/>
                          <a:cs typeface="Arial"/>
                        </a:rPr>
                        <a:t>U</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gradFill flip="none" rotWithShape="1">
                      <a:gsLst>
                        <a:gs pos="0">
                          <a:schemeClr val="bg1">
                            <a:lumMod val="65000"/>
                          </a:schemeClr>
                        </a:gs>
                        <a:gs pos="100000">
                          <a:srgbClr val="707381"/>
                        </a:gs>
                      </a:gsLst>
                      <a:lin ang="16200000" scaled="0"/>
                      <a:tileRect/>
                    </a:gradFill>
                  </a:tcPr>
                </a:tc>
                <a:extLst>
                  <a:ext uri="{0D108BD9-81ED-4DB2-BD59-A6C34878D82A}">
                    <a16:rowId xmlns:a16="http://schemas.microsoft.com/office/drawing/2014/main" val="10003"/>
                  </a:ext>
                </a:extLst>
              </a:tr>
              <a:tr h="370840">
                <a:tc>
                  <a:txBody>
                    <a:bodyPr/>
                    <a:lstStyle/>
                    <a:p>
                      <a:r>
                        <a:rPr lang="en-US" sz="1400" dirty="0">
                          <a:solidFill>
                            <a:schemeClr val="tx1">
                              <a:lumMod val="75000"/>
                              <a:lumOff val="25000"/>
                            </a:schemeClr>
                          </a:solidFill>
                          <a:latin typeface="Arial"/>
                          <a:cs typeface="Arial"/>
                        </a:rPr>
                        <a:t>Uncle Mark</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70840">
                <a:tc>
                  <a:txBody>
                    <a:bodyPr/>
                    <a:lstStyle/>
                    <a:p>
                      <a:r>
                        <a:rPr lang="en-US" sz="1400" dirty="0">
                          <a:solidFill>
                            <a:schemeClr val="tx1">
                              <a:lumMod val="75000"/>
                              <a:lumOff val="25000"/>
                            </a:schemeClr>
                          </a:solidFill>
                          <a:latin typeface="Arial"/>
                          <a:cs typeface="Arial"/>
                        </a:rPr>
                        <a:t>Uncle Mike</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03564">
                <a:tc>
                  <a:txBody>
                    <a:bodyPr/>
                    <a:lstStyle/>
                    <a:p>
                      <a:r>
                        <a:rPr lang="en-US" sz="1000" b="1" dirty="0">
                          <a:solidFill>
                            <a:srgbClr val="FFFFFF"/>
                          </a:solidFill>
                          <a:latin typeface="Arial"/>
                          <a:cs typeface="Arial"/>
                        </a:rPr>
                        <a:t>V</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gradFill flip="none" rotWithShape="1">
                      <a:gsLst>
                        <a:gs pos="1000">
                          <a:schemeClr val="bg1">
                            <a:lumMod val="65000"/>
                          </a:schemeClr>
                        </a:gs>
                        <a:gs pos="100000">
                          <a:srgbClr val="707381"/>
                        </a:gs>
                      </a:gsLst>
                      <a:lin ang="16200000" scaled="0"/>
                      <a:tileRect/>
                    </a:gradFill>
                  </a:tcPr>
                </a:tc>
                <a:extLst>
                  <a:ext uri="{0D108BD9-81ED-4DB2-BD59-A6C34878D82A}">
                    <a16:rowId xmlns:a16="http://schemas.microsoft.com/office/drawing/2014/main" val="10006"/>
                  </a:ext>
                </a:extLst>
              </a:tr>
              <a:tr h="370840">
                <a:tc>
                  <a:txBody>
                    <a:bodyPr/>
                    <a:lstStyle/>
                    <a:p>
                      <a:r>
                        <a:rPr lang="en-US" sz="1400" dirty="0">
                          <a:solidFill>
                            <a:schemeClr val="tx1">
                              <a:lumMod val="75000"/>
                              <a:lumOff val="25000"/>
                            </a:schemeClr>
                          </a:solidFill>
                          <a:latin typeface="Arial"/>
                          <a:cs typeface="Arial"/>
                        </a:rPr>
                        <a:t>Van</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70840">
                <a:tc>
                  <a:txBody>
                    <a:bodyPr/>
                    <a:lstStyle/>
                    <a:p>
                      <a:r>
                        <a:rPr lang="en-US" sz="1400" dirty="0">
                          <a:solidFill>
                            <a:schemeClr val="tx1">
                              <a:lumMod val="75000"/>
                              <a:lumOff val="25000"/>
                            </a:schemeClr>
                          </a:solidFill>
                          <a:latin typeface="Arial"/>
                          <a:cs typeface="Arial"/>
                        </a:rPr>
                        <a:t>Victor</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70840">
                <a:tc>
                  <a:txBody>
                    <a:bodyPr/>
                    <a:lstStyle/>
                    <a:p>
                      <a:r>
                        <a:rPr lang="en-US" sz="1400" dirty="0">
                          <a:solidFill>
                            <a:schemeClr val="tx1">
                              <a:lumMod val="75000"/>
                              <a:lumOff val="25000"/>
                            </a:schemeClr>
                          </a:solidFill>
                          <a:latin typeface="Arial"/>
                          <a:cs typeface="Arial"/>
                        </a:rPr>
                        <a:t>Vivian</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68004">
                <a:tc>
                  <a:txBody>
                    <a:bodyPr/>
                    <a:lstStyle/>
                    <a:p>
                      <a:r>
                        <a:rPr lang="en-US" sz="1000" b="1" dirty="0">
                          <a:solidFill>
                            <a:srgbClr val="FFFFFF"/>
                          </a:solidFill>
                          <a:latin typeface="Arial"/>
                          <a:cs typeface="Arial"/>
                        </a:rPr>
                        <a:t>W</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gradFill flip="none" rotWithShape="1">
                      <a:gsLst>
                        <a:gs pos="0">
                          <a:schemeClr val="bg1">
                            <a:lumMod val="65000"/>
                          </a:schemeClr>
                        </a:gs>
                        <a:gs pos="100000">
                          <a:srgbClr val="707381"/>
                        </a:gs>
                      </a:gsLst>
                      <a:lin ang="16200000" scaled="0"/>
                      <a:tileRect/>
                    </a:gradFill>
                  </a:tcPr>
                </a:tc>
                <a:extLst>
                  <a:ext uri="{0D108BD9-81ED-4DB2-BD59-A6C34878D82A}">
                    <a16:rowId xmlns:a16="http://schemas.microsoft.com/office/drawing/2014/main" val="10010"/>
                  </a:ext>
                </a:extLst>
              </a:tr>
              <a:tr h="370840">
                <a:tc>
                  <a:txBody>
                    <a:bodyPr/>
                    <a:lstStyle/>
                    <a:p>
                      <a:r>
                        <a:rPr lang="en-US" sz="1400" dirty="0" err="1">
                          <a:solidFill>
                            <a:schemeClr val="tx1">
                              <a:lumMod val="75000"/>
                              <a:lumOff val="25000"/>
                            </a:schemeClr>
                          </a:solidFill>
                          <a:latin typeface="Arial"/>
                          <a:cs typeface="Arial"/>
                        </a:rPr>
                        <a:t>Walty</a:t>
                      </a:r>
                      <a:endParaRPr lang="en-US" sz="1400" dirty="0">
                        <a:solidFill>
                          <a:schemeClr val="tx1">
                            <a:lumMod val="75000"/>
                            <a:lumOff val="25000"/>
                          </a:schemeClr>
                        </a:solidFill>
                        <a:latin typeface="Arial"/>
                        <a:cs typeface="Arial"/>
                      </a:endParaRP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70840">
                <a:tc>
                  <a:txBody>
                    <a:bodyPr/>
                    <a:lstStyle/>
                    <a:p>
                      <a:r>
                        <a:rPr lang="en-US" sz="1400" dirty="0">
                          <a:solidFill>
                            <a:schemeClr val="tx1">
                              <a:lumMod val="75000"/>
                              <a:lumOff val="25000"/>
                            </a:schemeClr>
                          </a:solidFill>
                          <a:latin typeface="Arial"/>
                          <a:cs typeface="Arial"/>
                        </a:rPr>
                        <a:t>Willa</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6264">
                <a:tc>
                  <a:txBody>
                    <a:bodyPr/>
                    <a:lstStyle/>
                    <a:p>
                      <a:r>
                        <a:rPr lang="en-US" sz="1000" b="1" dirty="0">
                          <a:solidFill>
                            <a:srgbClr val="FFFFFF"/>
                          </a:solidFill>
                          <a:latin typeface="Arial"/>
                          <a:cs typeface="Arial"/>
                        </a:rPr>
                        <a:t>Y</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gradFill flip="none" rotWithShape="1">
                      <a:gsLst>
                        <a:gs pos="0">
                          <a:schemeClr val="bg1">
                            <a:lumMod val="65000"/>
                          </a:schemeClr>
                        </a:gs>
                        <a:gs pos="100000">
                          <a:srgbClr val="707381"/>
                        </a:gs>
                      </a:gsLst>
                      <a:lin ang="16200000" scaled="0"/>
                      <a:tileRect/>
                    </a:gradFill>
                  </a:tcPr>
                </a:tc>
                <a:extLst>
                  <a:ext uri="{0D108BD9-81ED-4DB2-BD59-A6C34878D82A}">
                    <a16:rowId xmlns:a16="http://schemas.microsoft.com/office/drawing/2014/main" val="10013"/>
                  </a:ext>
                </a:extLst>
              </a:tr>
              <a:tr h="370840">
                <a:tc>
                  <a:txBody>
                    <a:bodyPr/>
                    <a:lstStyle/>
                    <a:p>
                      <a:r>
                        <a:rPr lang="en-US" sz="1400" dirty="0">
                          <a:solidFill>
                            <a:schemeClr val="tx1">
                              <a:lumMod val="75000"/>
                              <a:lumOff val="25000"/>
                            </a:schemeClr>
                          </a:solidFill>
                          <a:latin typeface="Arial"/>
                          <a:cs typeface="Arial"/>
                        </a:rPr>
                        <a:t>Yoshi</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52487">
                <a:tc>
                  <a:txBody>
                    <a:bodyPr/>
                    <a:lstStyle/>
                    <a:p>
                      <a:r>
                        <a:rPr lang="en-US" sz="1000" b="1" kern="1200" dirty="0">
                          <a:solidFill>
                            <a:srgbClr val="FFFFFF"/>
                          </a:solidFill>
                          <a:latin typeface="Arial"/>
                          <a:ea typeface="+mn-ea"/>
                          <a:cs typeface="Arial"/>
                        </a:rPr>
                        <a:t>#</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gradFill flip="none" rotWithShape="1">
                      <a:gsLst>
                        <a:gs pos="18000">
                          <a:srgbClr val="676A7D"/>
                        </a:gs>
                        <a:gs pos="100000">
                          <a:schemeClr val="bg1">
                            <a:lumMod val="50000"/>
                          </a:schemeClr>
                        </a:gs>
                      </a:gsLst>
                      <a:lin ang="5460000" scaled="0"/>
                      <a:tileRect/>
                    </a:gradFill>
                  </a:tcPr>
                </a:tc>
                <a:extLst>
                  <a:ext uri="{0D108BD9-81ED-4DB2-BD59-A6C34878D82A}">
                    <a16:rowId xmlns:a16="http://schemas.microsoft.com/office/drawing/2014/main" val="10015"/>
                  </a:ext>
                </a:extLst>
              </a:tr>
              <a:tr h="370840">
                <a:tc>
                  <a:txBody>
                    <a:bodyPr/>
                    <a:lstStyle/>
                    <a:p>
                      <a:r>
                        <a:rPr lang="en-US" sz="1400" dirty="0">
                          <a:solidFill>
                            <a:schemeClr val="tx1">
                              <a:lumMod val="75000"/>
                              <a:lumOff val="25000"/>
                            </a:schemeClr>
                          </a:solidFill>
                          <a:latin typeface="Arial"/>
                          <a:cs typeface="Arial"/>
                        </a:rPr>
                        <a:t>(555) 555-1234</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370840">
                <a:tc>
                  <a:txBody>
                    <a:bodyPr/>
                    <a:lstStyle/>
                    <a:p>
                      <a:r>
                        <a:rPr lang="en-US" sz="1400" dirty="0">
                          <a:solidFill>
                            <a:schemeClr val="tx1">
                              <a:lumMod val="75000"/>
                              <a:lumOff val="25000"/>
                            </a:schemeClr>
                          </a:solidFill>
                          <a:latin typeface="Arial"/>
                          <a:cs typeface="Arial"/>
                        </a:rPr>
                        <a:t>(415) 555-2345</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370840">
                <a:tc>
                  <a:txBody>
                    <a:bodyPr/>
                    <a:lstStyle/>
                    <a:p>
                      <a:r>
                        <a:rPr lang="en-US" sz="1400" dirty="0">
                          <a:solidFill>
                            <a:schemeClr val="tx1">
                              <a:lumMod val="75000"/>
                              <a:lumOff val="25000"/>
                            </a:schemeClr>
                          </a:solidFill>
                          <a:latin typeface="Arial"/>
                          <a:cs typeface="Arial"/>
                        </a:rPr>
                        <a:t>(555) 123-3456</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370840">
                <a:tc>
                  <a:txBody>
                    <a:bodyPr/>
                    <a:lstStyle/>
                    <a:p>
                      <a:r>
                        <a:rPr lang="en-US" sz="1400" dirty="0">
                          <a:solidFill>
                            <a:schemeClr val="tx1">
                              <a:lumMod val="75000"/>
                              <a:lumOff val="25000"/>
                            </a:schemeClr>
                          </a:solidFill>
                          <a:latin typeface="Arial"/>
                          <a:cs typeface="Arial"/>
                        </a:rPr>
                        <a:t>(212)</a:t>
                      </a:r>
                      <a:r>
                        <a:rPr lang="en-US" sz="1400" baseline="0" dirty="0">
                          <a:solidFill>
                            <a:schemeClr val="tx1">
                              <a:lumMod val="75000"/>
                              <a:lumOff val="25000"/>
                            </a:schemeClr>
                          </a:solidFill>
                          <a:latin typeface="Arial"/>
                          <a:cs typeface="Arial"/>
                        </a:rPr>
                        <a:t> 234-4567</a:t>
                      </a:r>
                      <a:endParaRPr lang="en-US" sz="1400" dirty="0">
                        <a:solidFill>
                          <a:schemeClr val="tx1">
                            <a:lumMod val="75000"/>
                            <a:lumOff val="25000"/>
                          </a:schemeClr>
                        </a:solidFill>
                        <a:latin typeface="Arial"/>
                        <a:cs typeface="Arial"/>
                      </a:endParaRP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370840">
                <a:tc>
                  <a:txBody>
                    <a:bodyPr/>
                    <a:lstStyle/>
                    <a:p>
                      <a:r>
                        <a:rPr lang="en-US" sz="1400" dirty="0">
                          <a:solidFill>
                            <a:schemeClr val="tx1">
                              <a:lumMod val="75000"/>
                              <a:lumOff val="25000"/>
                            </a:schemeClr>
                          </a:solidFill>
                          <a:latin typeface="Arial"/>
                          <a:cs typeface="Arial"/>
                        </a:rPr>
                        <a:t>(202)</a:t>
                      </a:r>
                      <a:r>
                        <a:rPr lang="en-US" sz="1400" baseline="0" dirty="0">
                          <a:solidFill>
                            <a:schemeClr val="tx1">
                              <a:lumMod val="75000"/>
                              <a:lumOff val="25000"/>
                            </a:schemeClr>
                          </a:solidFill>
                          <a:latin typeface="Arial"/>
                          <a:cs typeface="Arial"/>
                        </a:rPr>
                        <a:t> 345-5678</a:t>
                      </a:r>
                      <a:endParaRPr lang="en-US" sz="1400" dirty="0">
                        <a:solidFill>
                          <a:schemeClr val="tx1">
                            <a:lumMod val="75000"/>
                            <a:lumOff val="25000"/>
                          </a:schemeClr>
                        </a:solidFill>
                        <a:latin typeface="Arial"/>
                        <a:cs typeface="Arial"/>
                      </a:endParaRP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370840">
                <a:tc>
                  <a:txBody>
                    <a:bodyPr/>
                    <a:lstStyle/>
                    <a:p>
                      <a:r>
                        <a:rPr lang="en-US" sz="1400" dirty="0">
                          <a:solidFill>
                            <a:schemeClr val="tx1">
                              <a:lumMod val="75000"/>
                              <a:lumOff val="25000"/>
                            </a:schemeClr>
                          </a:solidFill>
                          <a:latin typeface="Arial"/>
                          <a:cs typeface="Arial"/>
                        </a:rPr>
                        <a:t>(239) 456-6789</a:t>
                      </a:r>
                    </a:p>
                  </a:txBody>
                  <a:tcPr anchor="ctr">
                    <a:lnT w="12700" cap="flat" cmpd="sng" algn="ctr">
                      <a:solidFill>
                        <a:prstClr val="white">
                          <a:lumMod val="65000"/>
                        </a:prstClr>
                      </a:solidFill>
                      <a:prstDash val="solid"/>
                      <a:round/>
                      <a:headEnd type="none" w="med" len="med"/>
                      <a:tailEnd type="none" w="med" len="med"/>
                    </a:lnT>
                    <a:lnB w="12700" cap="flat" cmpd="sng" algn="ctr">
                      <a:solidFill>
                        <a:prstClr val="white">
                          <a:lumMod val="65000"/>
                        </a:prstClr>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370840">
                <a:tc>
                  <a:txBody>
                    <a:bodyPr/>
                    <a:lstStyle/>
                    <a:p>
                      <a:r>
                        <a:rPr lang="en-US" sz="1400" dirty="0">
                          <a:solidFill>
                            <a:schemeClr val="tx1">
                              <a:lumMod val="75000"/>
                              <a:lumOff val="25000"/>
                            </a:schemeClr>
                          </a:solidFill>
                          <a:latin typeface="Arial"/>
                          <a:cs typeface="Arial"/>
                        </a:rPr>
                        <a:t>(716) 223-1208</a:t>
                      </a:r>
                    </a:p>
                  </a:txBody>
                  <a:tcPr anchor="ctr">
                    <a:lnT w="12700" cap="flat" cmpd="sng" algn="ctr">
                      <a:solidFill>
                        <a:prstClr val="white">
                          <a:lumMod val="65000"/>
                        </a:prstClr>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bl>
          </a:graphicData>
        </a:graphic>
      </p:graphicFrame>
      <p:sp>
        <p:nvSpPr>
          <p:cNvPr id="60" name="Rectangle 59" descr="" title=""/>
          <p:cNvSpPr/>
          <p:nvPr/>
        </p:nvSpPr>
        <p:spPr>
          <a:xfrm>
            <a:off x="1524001" y="436563"/>
            <a:ext cx="1865313" cy="19748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6" name="Rectangle 65" descr="" title=""/>
          <p:cNvSpPr/>
          <p:nvPr/>
        </p:nvSpPr>
        <p:spPr>
          <a:xfrm>
            <a:off x="3197226" y="285751"/>
            <a:ext cx="6086475" cy="10382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01" name="Rectangle 100" descr="" title=""/>
          <p:cNvSpPr/>
          <p:nvPr/>
        </p:nvSpPr>
        <p:spPr>
          <a:xfrm>
            <a:off x="5033756" y="5280025"/>
            <a:ext cx="2155825" cy="1593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02" name="Rounded Rectangle 101" descr="" title=""/>
          <p:cNvSpPr>
            <a:spLocks noChangeArrowheads="1"/>
          </p:cNvSpPr>
          <p:nvPr/>
        </p:nvSpPr>
        <p:spPr bwMode="auto">
          <a:xfrm>
            <a:off x="5033756" y="1606551"/>
            <a:ext cx="2155825" cy="4225925"/>
          </a:xfrm>
          <a:prstGeom prst="roundRect">
            <a:avLst>
              <a:gd name="adj" fmla="val 16667"/>
            </a:avLst>
          </a:prstGeom>
          <a:noFill/>
          <a:ln w="98425">
            <a:solidFill>
              <a:srgbClr val="FFFFFF"/>
            </a:solidFill>
            <a:round/>
            <a:headEnd/>
            <a:tailEnd/>
          </a:ln>
          <a:effectLst>
            <a:outerShdw blurRad="63500" dist="38100" dir="2700000" algn="br" rotWithShape="0">
              <a:srgbClr val="000000">
                <a:alpha val="42999"/>
              </a:srgbClr>
            </a:outerShdw>
          </a:effectLst>
        </p:spPr>
        <p:txBody>
          <a:bodyPr anchor="ctr"/>
          <a:lstStyle/>
          <a:p>
            <a:pPr algn="ctr">
              <a:defRPr/>
            </a:pPr>
            <a:endParaRPr lang="en-US">
              <a:solidFill>
                <a:prstClr val="white"/>
              </a:solidFill>
            </a:endParaRPr>
          </a:p>
        </p:txBody>
      </p:sp>
      <p:sp>
        <p:nvSpPr>
          <p:cNvPr id="119" name="Rectangle 118" descr="" title=""/>
          <p:cNvSpPr/>
          <p:nvPr/>
        </p:nvSpPr>
        <p:spPr>
          <a:xfrm>
            <a:off x="5068681" y="1895476"/>
            <a:ext cx="55563" cy="34845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20" name="Rectangle 119" descr="" title=""/>
          <p:cNvSpPr/>
          <p:nvPr/>
        </p:nvSpPr>
        <p:spPr>
          <a:xfrm>
            <a:off x="7134018" y="1998663"/>
            <a:ext cx="55562" cy="348456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63" name="Rectangle 62" descr="" title=""/>
          <p:cNvSpPr/>
          <p:nvPr/>
        </p:nvSpPr>
        <p:spPr>
          <a:xfrm>
            <a:off x="3625644" y="436564"/>
            <a:ext cx="5272087" cy="19954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nvGrpSpPr>
          <p:cNvPr id="2" name="Group 31" descr="" title=""/>
          <p:cNvGrpSpPr>
            <a:grpSpLocks/>
          </p:cNvGrpSpPr>
          <p:nvPr/>
        </p:nvGrpSpPr>
        <p:grpSpPr bwMode="auto">
          <a:xfrm>
            <a:off x="5124244" y="2298698"/>
            <a:ext cx="2009775" cy="425762"/>
            <a:chOff x="6189468" y="2827660"/>
            <a:chExt cx="2011027" cy="426724"/>
          </a:xfrm>
        </p:grpSpPr>
        <p:sp>
          <p:nvSpPr>
            <p:cNvPr id="104" name="Rectangle 103" descr="" title=""/>
            <p:cNvSpPr/>
            <p:nvPr/>
          </p:nvSpPr>
          <p:spPr>
            <a:xfrm>
              <a:off x="6189468" y="2845162"/>
              <a:ext cx="2011027" cy="155926"/>
            </a:xfrm>
            <a:prstGeom prst="rect">
              <a:avLst/>
            </a:prstGeom>
            <a:solidFill>
              <a:schemeClr val="bg1">
                <a:lumMod val="75000"/>
              </a:schemeClr>
            </a:solidFill>
            <a:ln w="63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700" dirty="0">
                  <a:solidFill>
                    <a:prstClr val="black">
                      <a:lumMod val="85000"/>
                      <a:lumOff val="15000"/>
                    </a:prstClr>
                  </a:solidFill>
                  <a:latin typeface="Arial"/>
                  <a:cs typeface="Arial"/>
                </a:rPr>
                <a:t>10:57 AM</a:t>
              </a:r>
            </a:p>
          </p:txBody>
        </p:sp>
        <p:grpSp>
          <p:nvGrpSpPr>
            <p:cNvPr id="3" name="Group 21" descr="" title=""/>
            <p:cNvGrpSpPr>
              <a:grpSpLocks/>
            </p:cNvGrpSpPr>
            <p:nvPr/>
          </p:nvGrpSpPr>
          <p:grpSpPr bwMode="auto">
            <a:xfrm>
              <a:off x="6229350" y="2877058"/>
              <a:ext cx="183007" cy="91440"/>
              <a:chOff x="6229350" y="2896108"/>
              <a:chExt cx="183007" cy="91440"/>
            </a:xfrm>
          </p:grpSpPr>
          <p:sp>
            <p:nvSpPr>
              <p:cNvPr id="114" name="Rectangle 113" descr="" title=""/>
              <p:cNvSpPr/>
              <p:nvPr/>
            </p:nvSpPr>
            <p:spPr>
              <a:xfrm>
                <a:off x="6229180" y="2969224"/>
                <a:ext cx="27005" cy="19093"/>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5" name="Rectangle 114" descr="" title=""/>
              <p:cNvSpPr/>
              <p:nvPr/>
            </p:nvSpPr>
            <p:spPr>
              <a:xfrm>
                <a:off x="6267304" y="2961268"/>
                <a:ext cx="28593" cy="27049"/>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6" name="Rectangle 115" descr="" title=""/>
              <p:cNvSpPr/>
              <p:nvPr/>
            </p:nvSpPr>
            <p:spPr>
              <a:xfrm>
                <a:off x="6307016" y="2942175"/>
                <a:ext cx="27004" cy="46142"/>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7" name="Rectangle 116" descr="" title=""/>
              <p:cNvSpPr/>
              <p:nvPr/>
            </p:nvSpPr>
            <p:spPr>
              <a:xfrm>
                <a:off x="6345140" y="2923082"/>
                <a:ext cx="28593" cy="65235"/>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8" name="Rectangle 117" descr="" title=""/>
              <p:cNvSpPr/>
              <p:nvPr/>
            </p:nvSpPr>
            <p:spPr>
              <a:xfrm>
                <a:off x="6384852" y="2896034"/>
                <a:ext cx="27005" cy="92283"/>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sp>
          <p:nvSpPr>
            <p:cNvPr id="207990" name="TextBox 105" descr="" title=""/>
            <p:cNvSpPr txBox="1">
              <a:spLocks noChangeArrowheads="1"/>
            </p:cNvSpPr>
            <p:nvPr/>
          </p:nvSpPr>
          <p:spPr bwMode="auto">
            <a:xfrm>
              <a:off x="6341963" y="2827660"/>
              <a:ext cx="412549" cy="200507"/>
            </a:xfrm>
            <a:prstGeom prst="rect">
              <a:avLst/>
            </a:prstGeom>
            <a:noFill/>
            <a:ln w="9525">
              <a:noFill/>
              <a:miter lim="800000"/>
              <a:headEnd/>
              <a:tailEnd/>
            </a:ln>
          </p:spPr>
          <p:txBody>
            <a:bodyPr wrap="none">
              <a:spAutoFit/>
            </a:bodyPr>
            <a:lstStyle/>
            <a:p>
              <a:r>
                <a:rPr lang="en-US" sz="700" b="1">
                  <a:solidFill>
                    <a:srgbClr val="262626"/>
                  </a:solidFill>
                  <a:cs typeface="Arial" charset="0"/>
                </a:rPr>
                <a:t>AT&amp;T </a:t>
              </a:r>
              <a:endParaRPr lang="en-US" sz="700" b="1">
                <a:solidFill>
                  <a:srgbClr val="3366FF"/>
                </a:solidFill>
                <a:cs typeface="Arial" charset="0"/>
              </a:endParaRPr>
            </a:p>
          </p:txBody>
        </p:sp>
        <p:grpSp>
          <p:nvGrpSpPr>
            <p:cNvPr id="4" name="Group 28" descr="" title=""/>
            <p:cNvGrpSpPr>
              <a:grpSpLocks noChangeAspect="1"/>
            </p:cNvGrpSpPr>
            <p:nvPr/>
          </p:nvGrpSpPr>
          <p:grpSpPr bwMode="auto">
            <a:xfrm>
              <a:off x="7999604" y="2886583"/>
              <a:ext cx="153034" cy="73152"/>
              <a:chOff x="7924800" y="2877058"/>
              <a:chExt cx="199263" cy="95250"/>
            </a:xfrm>
          </p:grpSpPr>
          <p:sp>
            <p:nvSpPr>
              <p:cNvPr id="112" name="Rectangle 111" descr="" title=""/>
              <p:cNvSpPr/>
              <p:nvPr/>
            </p:nvSpPr>
            <p:spPr>
              <a:xfrm>
                <a:off x="7925765" y="2876990"/>
                <a:ext cx="179945" cy="95300"/>
              </a:xfrm>
              <a:prstGeom prst="rect">
                <a:avLst/>
              </a:prstGeom>
              <a:gradFill flip="none" rotWithShape="1">
                <a:gsLst>
                  <a:gs pos="2000">
                    <a:srgbClr val="008000"/>
                  </a:gs>
                  <a:gs pos="70000">
                    <a:srgbClr val="5ECB3D"/>
                  </a:gs>
                  <a:gs pos="100000">
                    <a:srgbClr val="008000"/>
                  </a:gs>
                </a:gsLst>
                <a:lin ang="16200000" scaled="0"/>
                <a:tileRect/>
              </a:gradFill>
              <a:ln w="3175" cap="flat" cmpd="sng" algn="ctr">
                <a:solidFill>
                  <a:schemeClr val="tx1">
                    <a:lumMod val="85000"/>
                    <a:lumOff val="1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13" name="Rectangle 112" descr="" title=""/>
              <p:cNvSpPr/>
              <p:nvPr/>
            </p:nvSpPr>
            <p:spPr>
              <a:xfrm>
                <a:off x="8105710" y="2914281"/>
                <a:ext cx="18616" cy="26932"/>
              </a:xfrm>
              <a:prstGeom prst="rect">
                <a:avLst/>
              </a:prstGeom>
              <a:solidFill>
                <a:schemeClr val="bg1">
                  <a:lumMod val="75000"/>
                </a:schemeClr>
              </a:solidFill>
              <a:ln w="3175" cap="flat" cmpd="sng" algn="ctr">
                <a:solidFill>
                  <a:schemeClr val="tx1">
                    <a:lumMod val="85000"/>
                    <a:lumOff val="1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sp>
          <p:nvSpPr>
            <p:cNvPr id="108" name="Rectangle 107" descr="" title=""/>
            <p:cNvSpPr/>
            <p:nvPr/>
          </p:nvSpPr>
          <p:spPr>
            <a:xfrm>
              <a:off x="6189468" y="3001089"/>
              <a:ext cx="2011027" cy="243436"/>
            </a:xfrm>
            <a:prstGeom prst="rect">
              <a:avLst/>
            </a:prstGeom>
            <a:gradFill flip="none" rotWithShape="1">
              <a:gsLst>
                <a:gs pos="0">
                  <a:srgbClr val="8D96AD"/>
                </a:gs>
                <a:gs pos="100000">
                  <a:srgbClr val="63697A"/>
                </a:gs>
              </a:gsLst>
              <a:lin ang="5400000" scaled="0"/>
              <a:tileRect/>
            </a:gradFill>
            <a:ln w="635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00" b="1" dirty="0">
                  <a:solidFill>
                    <a:prstClr val="white"/>
                  </a:solidFill>
                  <a:latin typeface="Arial"/>
                  <a:cs typeface="Arial"/>
                </a:rPr>
                <a:t>All Contacts</a:t>
              </a:r>
            </a:p>
          </p:txBody>
        </p:sp>
        <p:sp>
          <p:nvSpPr>
            <p:cNvPr id="109" name="Rounded Rectangle 108" descr="" title=""/>
            <p:cNvSpPr/>
            <p:nvPr/>
          </p:nvSpPr>
          <p:spPr>
            <a:xfrm>
              <a:off x="7924098" y="3028137"/>
              <a:ext cx="181088" cy="182975"/>
            </a:xfrm>
            <a:prstGeom prst="roundRect">
              <a:avLst/>
            </a:prstGeom>
            <a:gradFill flip="none" rotWithShape="1">
              <a:gsLst>
                <a:gs pos="0">
                  <a:srgbClr val="63697A"/>
                </a:gs>
                <a:gs pos="100000">
                  <a:srgbClr val="4A4F5C"/>
                </a:gs>
              </a:gsLst>
              <a:lin ang="5400000" scaled="0"/>
              <a:tileRect/>
            </a:gradFill>
            <a:ln w="31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b="1" dirty="0">
                <a:solidFill>
                  <a:prstClr val="white"/>
                </a:solidFill>
                <a:latin typeface="Arial"/>
                <a:cs typeface="Arial"/>
              </a:endParaRPr>
            </a:p>
          </p:txBody>
        </p:sp>
        <p:sp>
          <p:nvSpPr>
            <p:cNvPr id="207994" name="TextBox 109" descr="" title=""/>
            <p:cNvSpPr txBox="1">
              <a:spLocks noChangeArrowheads="1"/>
            </p:cNvSpPr>
            <p:nvPr/>
          </p:nvSpPr>
          <p:spPr bwMode="auto">
            <a:xfrm>
              <a:off x="7884484" y="2976759"/>
              <a:ext cx="261773" cy="277625"/>
            </a:xfrm>
            <a:prstGeom prst="rect">
              <a:avLst/>
            </a:prstGeom>
            <a:noFill/>
            <a:ln w="9525">
              <a:noFill/>
              <a:miter lim="800000"/>
              <a:headEnd/>
              <a:tailEnd/>
            </a:ln>
          </p:spPr>
          <p:txBody>
            <a:bodyPr wrap="none" anchor="ctr">
              <a:spAutoFit/>
            </a:bodyPr>
            <a:lstStyle/>
            <a:p>
              <a:pPr algn="ctr"/>
              <a:r>
                <a:rPr lang="en-US" sz="1200">
                  <a:solidFill>
                    <a:srgbClr val="FFFFFF"/>
                  </a:solidFill>
                  <a:cs typeface="Arial" charset="0"/>
                </a:rPr>
                <a:t>+</a:t>
              </a:r>
            </a:p>
          </p:txBody>
        </p:sp>
        <p:sp>
          <p:nvSpPr>
            <p:cNvPr id="111" name="Pentagon 110" descr="" title=""/>
            <p:cNvSpPr>
              <a:spLocks/>
            </p:cNvSpPr>
            <p:nvPr/>
          </p:nvSpPr>
          <p:spPr>
            <a:xfrm rot="10800000" flipV="1">
              <a:off x="6230769" y="3029728"/>
              <a:ext cx="462250" cy="181384"/>
            </a:xfrm>
            <a:prstGeom prst="homePlate">
              <a:avLst/>
            </a:prstGeom>
            <a:gradFill flip="none" rotWithShape="1">
              <a:gsLst>
                <a:gs pos="0">
                  <a:srgbClr val="4A4F5C"/>
                </a:gs>
                <a:gs pos="100000">
                  <a:srgbClr val="707381"/>
                </a:gs>
              </a:gsLst>
              <a:lin ang="5400000" scaled="0"/>
              <a:tileRect/>
            </a:gradFill>
            <a:ln w="3175"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500" b="1" dirty="0">
                  <a:solidFill>
                    <a:prstClr val="white"/>
                  </a:solidFill>
                  <a:latin typeface="Arial"/>
                  <a:cs typeface="Arial"/>
                </a:rPr>
                <a:t>Groups</a:t>
              </a:r>
            </a:p>
          </p:txBody>
        </p:sp>
      </p:grpSp>
      <p:pic>
        <p:nvPicPr>
          <p:cNvPr id="207977" name="Picture 121" descr="" title=""/>
          <p:cNvPicPr>
            <a:picLocks noChangeAspect="1"/>
          </p:cNvPicPr>
          <p:nvPr/>
        </p:nvPicPr>
        <p:blipFill>
          <a:blip r:embed="rId3">
            <a:clrChange>
              <a:clrFrom>
                <a:srgbClr val="FFFFFF"/>
              </a:clrFrom>
              <a:clrTo>
                <a:srgbClr val="FFFFFF">
                  <a:alpha val="0"/>
                </a:srgbClr>
              </a:clrTo>
            </a:clrChange>
          </a:blip>
          <a:srcRect l="13078" t="999"/>
          <a:stretch>
            <a:fillRect/>
          </a:stretch>
        </p:blipFill>
        <p:spPr bwMode="auto">
          <a:xfrm>
            <a:off x="4925805" y="1600200"/>
            <a:ext cx="2330450" cy="4279900"/>
          </a:xfrm>
          <a:prstGeom prst="rect">
            <a:avLst/>
          </a:prstGeom>
          <a:noFill/>
          <a:ln w="9525">
            <a:noFill/>
            <a:miter lim="800000"/>
            <a:headEnd/>
            <a:tailEnd/>
          </a:ln>
        </p:spPr>
      </p:pic>
      <p:cxnSp>
        <p:nvCxnSpPr>
          <p:cNvPr id="152" name="Straight Connector 151" descr="" title=""/>
          <p:cNvCxnSpPr>
            <a:cxnSpLocks noChangeShapeType="1"/>
          </p:cNvCxnSpPr>
          <p:nvPr/>
        </p:nvCxnSpPr>
        <p:spPr bwMode="auto">
          <a:xfrm flipH="1">
            <a:off x="0" y="6815138"/>
            <a:ext cx="12192000" cy="0"/>
          </a:xfrm>
          <a:prstGeom prst="line">
            <a:avLst/>
          </a:prstGeom>
          <a:noFill/>
          <a:ln w="25400">
            <a:solidFill>
              <a:srgbClr val="69B51B"/>
            </a:solidFill>
            <a:round/>
            <a:headEnd/>
            <a:tailEnd/>
          </a:ln>
          <a:effectLst>
            <a:outerShdw blurRad="63500" dist="20000" dir="5400000" rotWithShape="0">
              <a:srgbClr val="000000">
                <a:alpha val="37999"/>
              </a:srgbClr>
            </a:outerShdw>
          </a:effectLst>
        </p:spPr>
      </p:cxnSp>
      <p:sp>
        <p:nvSpPr>
          <p:cNvPr id="121" name="TextBox 120" descr="" title=""/>
          <p:cNvSpPr txBox="1"/>
          <p:nvPr/>
        </p:nvSpPr>
        <p:spPr>
          <a:xfrm>
            <a:off x="6859381" y="2701925"/>
            <a:ext cx="227013" cy="2584450"/>
          </a:xfrm>
          <a:prstGeom prst="rect">
            <a:avLst/>
          </a:prstGeom>
          <a:noFill/>
        </p:spPr>
        <p:txBody>
          <a:bodyPr>
            <a:spAutoFit/>
          </a:bodyPr>
          <a:lstStyle/>
          <a:p>
            <a:pPr>
              <a:defRPr/>
            </a:pPr>
            <a:r>
              <a:rPr lang="en-US" sz="600" b="1" cap="all" dirty="0">
                <a:solidFill>
                  <a:prstClr val="black">
                    <a:lumMod val="50000"/>
                    <a:lumOff val="50000"/>
                  </a:prstClr>
                </a:solidFill>
                <a:latin typeface="Arial"/>
                <a:cs typeface="Arial"/>
              </a:rPr>
              <a:t>ABCDEFGHIJKLMNOPQRTSUVWXYZ#</a:t>
            </a:r>
          </a:p>
        </p:txBody>
      </p:sp>
      <p:grpSp>
        <p:nvGrpSpPr>
          <p:cNvPr id="5" name="Group 4" descr="" title="">
            <a:extLst>
              <a:ext uri="{FF2B5EF4-FFF2-40B4-BE49-F238E27FC236}">
                <a16:creationId xmlns:a16="http://schemas.microsoft.com/office/drawing/2014/main" id="{F7153A9E-8B95-2C8C-3DB6-100199F22317}"/>
              </a:ext>
            </a:extLst>
          </p:cNvPr>
          <p:cNvGrpSpPr/>
          <p:nvPr/>
        </p:nvGrpSpPr>
        <p:grpSpPr>
          <a:xfrm>
            <a:off x="0" y="1"/>
            <a:ext cx="12192000" cy="331786"/>
            <a:chOff x="1524000" y="0"/>
            <a:chExt cx="9144000" cy="334963"/>
          </a:xfrm>
        </p:grpSpPr>
        <p:sp>
          <p:nvSpPr>
            <p:cNvPr id="78" name="Rectangle 77" descr="" title=""/>
            <p:cNvSpPr/>
            <p:nvPr/>
          </p:nvSpPr>
          <p:spPr>
            <a:xfrm rot="10800000">
              <a:off x="1524000" y="0"/>
              <a:ext cx="9144000" cy="331788"/>
            </a:xfrm>
            <a:prstGeom prst="rect">
              <a:avLst/>
            </a:prstGeom>
            <a:gradFill flip="none" rotWithShape="1">
              <a:gsLst>
                <a:gs pos="0">
                  <a:schemeClr val="bg1">
                    <a:lumMod val="75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cxnSp>
          <p:nvCxnSpPr>
            <p:cNvPr id="79" name="Straight Connector 78" descr="" title=""/>
            <p:cNvCxnSpPr/>
            <p:nvPr/>
          </p:nvCxnSpPr>
          <p:spPr>
            <a:xfrm rot="10800000">
              <a:off x="1524000" y="333375"/>
              <a:ext cx="9144000" cy="1588"/>
            </a:xfrm>
            <a:prstGeom prst="line">
              <a:avLst/>
            </a:prstGeom>
            <a:ln w="25400" cap="flat" cmpd="sng" algn="ctr">
              <a:solidFill>
                <a:srgbClr val="69B51B"/>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07985" name="Title 3" descr="" title=""/>
          <p:cNvSpPr txBox="1">
            <a:spLocks/>
          </p:cNvSpPr>
          <p:nvPr/>
        </p:nvSpPr>
        <p:spPr bwMode="auto">
          <a:xfrm>
            <a:off x="1981200" y="357189"/>
            <a:ext cx="8229600" cy="566737"/>
          </a:xfrm>
          <a:prstGeom prst="rect">
            <a:avLst/>
          </a:prstGeom>
          <a:noFill/>
          <a:ln w="9525">
            <a:noFill/>
            <a:miter lim="800000"/>
            <a:headEnd/>
            <a:tailEnd/>
          </a:ln>
        </p:spPr>
        <p:txBody>
          <a:bodyPr/>
          <a:lstStyle/>
          <a:p>
            <a:pPr algn="ctr" eaLnBrk="0" hangingPunct="0">
              <a:lnSpc>
                <a:spcPct val="95000"/>
              </a:lnSpc>
            </a:pPr>
            <a:r>
              <a:rPr lang="en-US" sz="2400" b="1" dirty="0" err="1" smtClean="0">
                <a:solidFill>
                  <a:srgbClr val="000000"/>
                </a:solidFill>
                <a:cs typeface="Arial" charset="0"/>
              </a:rPr>
              <a:t>PatCo</a:t>
            </a:r>
            <a:r>
              <a:rPr lang="en-US" sz="2400" b="1" dirty="0" smtClean="0">
                <a:solidFill>
                  <a:srgbClr val="000000"/>
                </a:solidFill>
                <a:cs typeface="Arial" charset="0"/>
              </a:rPr>
              <a:t>. Provides </a:t>
            </a:r>
            <a:r>
              <a:rPr lang="en-US" sz="2400" b="1" dirty="0">
                <a:solidFill>
                  <a:srgbClr val="000000"/>
                </a:solidFill>
                <a:cs typeface="Arial" charset="0"/>
              </a:rPr>
              <a:t>a </a:t>
            </a:r>
            <a:br>
              <a:rPr lang="en-US" sz="2400" b="1" dirty="0">
                <a:solidFill>
                  <a:srgbClr val="000000"/>
                </a:solidFill>
                <a:cs typeface="Arial" charset="0"/>
              </a:rPr>
            </a:br>
            <a:r>
              <a:rPr lang="en-US" sz="2400" b="1" dirty="0">
                <a:solidFill>
                  <a:srgbClr val="000000"/>
                </a:solidFill>
                <a:cs typeface="Arial" charset="0"/>
              </a:rPr>
              <a:t>“Manually Operable Scanning Device”</a:t>
            </a:r>
          </a:p>
        </p:txBody>
      </p:sp>
      <p:sp>
        <p:nvSpPr>
          <p:cNvPr id="81" name="Oval 80" descr="" title=""/>
          <p:cNvSpPr/>
          <p:nvPr/>
        </p:nvSpPr>
        <p:spPr>
          <a:xfrm>
            <a:off x="5859010" y="4041598"/>
            <a:ext cx="1839200" cy="1839384"/>
          </a:xfrm>
          <a:prstGeom prst="ellipse">
            <a:avLst/>
          </a:prstGeom>
          <a:gradFill flip="none" rotWithShape="1">
            <a:gsLst>
              <a:gs pos="0">
                <a:srgbClr val="FF0000"/>
              </a:gs>
              <a:gs pos="42000">
                <a:srgbClr val="FFFFFF">
                  <a:alpha val="0"/>
                </a:srgbClr>
              </a:gs>
            </a:gsLst>
            <a:path path="shap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4" name="Picture 123" descr="" title=""/>
          <p:cNvPicPr>
            <a:picLocks noChangeAspect="1"/>
          </p:cNvPicPr>
          <p:nvPr/>
        </p:nvPicPr>
        <p:blipFill>
          <a:blip r:embed="rId4"/>
          <a:srcRect l="13034" t="24176" r="9044" b="13605"/>
          <a:stretch>
            <a:fillRect/>
          </a:stretch>
        </p:blipFill>
        <p:spPr bwMode="auto">
          <a:xfrm>
            <a:off x="6370431" y="4519614"/>
            <a:ext cx="4456113" cy="3716337"/>
          </a:xfrm>
          <a:prstGeom prst="rect">
            <a:avLst/>
          </a:prstGeom>
          <a:noFill/>
          <a:ln w="9525">
            <a:noFill/>
            <a:miter lim="800000"/>
            <a:headEnd/>
            <a:tailEnd/>
          </a:ln>
        </p:spPr>
      </p:pic>
      <p:pic>
        <p:nvPicPr>
          <p:cNvPr id="6" name="Picture 4" descr="" title="">
            <a:extLst>
              <a:ext uri="{FF2B5EF4-FFF2-40B4-BE49-F238E27FC236}">
                <a16:creationId xmlns:a16="http://schemas.microsoft.com/office/drawing/2014/main" id="{978AA477-3252-F4E2-3910-D8D0ED96ACF5}"/>
              </a:ext>
            </a:extLst>
          </p:cNvPr>
          <p:cNvPicPr>
            <a:picLocks noChangeAspect="1" noChangeArrowheads="1"/>
          </p:cNvPicPr>
          <p:nvPr/>
        </p:nvPicPr>
        <p:blipFill>
          <a:blip r:embed="rId5">
            <a:clrChange>
              <a:clrFrom>
                <a:srgbClr val="FFFFFF"/>
              </a:clrFrom>
              <a:clrTo>
                <a:srgbClr val="FFFFFF">
                  <a:alpha val="0"/>
                </a:srgbClr>
              </a:clrTo>
            </a:clrChange>
          </a:blip>
          <a:srcRect b="43802"/>
          <a:stretch>
            <a:fillRect/>
          </a:stretch>
        </p:blipFill>
        <p:spPr bwMode="auto">
          <a:xfrm>
            <a:off x="-32067" y="33338"/>
            <a:ext cx="842963" cy="241300"/>
          </a:xfrm>
          <a:prstGeom prst="rect">
            <a:avLst/>
          </a:prstGeom>
          <a:noFill/>
          <a:ln w="9525">
            <a:noFill/>
            <a:miter lim="800000"/>
            <a:headEnd/>
            <a:tailEnd/>
          </a:ln>
        </p:spPr>
      </p:pic>
      <p:sp>
        <p:nvSpPr>
          <p:cNvPr id="36" name="Rectangle 35" descr="" title=""/>
          <p:cNvSpPr/>
          <p:nvPr/>
        </p:nvSpPr>
        <p:spPr>
          <a:xfrm>
            <a:off x="0" y="0"/>
            <a:ext cx="893135" cy="3571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1300" fill="hold"/>
                                        <p:tgtEl>
                                          <p:spTgt spid="124"/>
                                        </p:tgtEl>
                                        <p:attrNameLst>
                                          <p:attrName>ppt_x</p:attrName>
                                        </p:attrNameLst>
                                      </p:cBhvr>
                                      <p:tavLst>
                                        <p:tav tm="0">
                                          <p:val>
                                            <p:strVal val="1+#ppt_w/2"/>
                                          </p:val>
                                        </p:tav>
                                        <p:tav tm="100000">
                                          <p:val>
                                            <p:strVal val="#ppt_x"/>
                                          </p:val>
                                        </p:tav>
                                      </p:tavLst>
                                    </p:anim>
                                    <p:anim calcmode="lin" valueType="num">
                                      <p:cBhvr additive="base">
                                        <p:cTn id="8" dur="1300" fill="hold"/>
                                        <p:tgtEl>
                                          <p:spTgt spid="124"/>
                                        </p:tgtEl>
                                        <p:attrNameLst>
                                          <p:attrName>ppt_y</p:attrName>
                                        </p:attrNameLst>
                                      </p:cBhvr>
                                      <p:tavLst>
                                        <p:tav tm="0">
                                          <p:val>
                                            <p:strVal val="#ppt_y"/>
                                          </p:val>
                                        </p:tav>
                                        <p:tav tm="100000">
                                          <p:val>
                                            <p:strVal val="#ppt_y"/>
                                          </p:val>
                                        </p:tav>
                                      </p:tavLst>
                                    </p:anim>
                                  </p:childTnLst>
                                </p:cTn>
                              </p:par>
                            </p:childTnLst>
                          </p:cTn>
                        </p:par>
                        <p:par>
                          <p:cTn id="9" fill="hold">
                            <p:stCondLst>
                              <p:cond delay="1300"/>
                            </p:stCondLst>
                            <p:childTnLst>
                              <p:par>
                                <p:cTn id="10" presetID="53" presetClass="entr" presetSubtype="0" fill="hold" grpId="0"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p:cTn id="12" dur="500" fill="hold"/>
                                        <p:tgtEl>
                                          <p:spTgt spid="81"/>
                                        </p:tgtEl>
                                        <p:attrNameLst>
                                          <p:attrName>ppt_w</p:attrName>
                                        </p:attrNameLst>
                                      </p:cBhvr>
                                      <p:tavLst>
                                        <p:tav tm="0">
                                          <p:val>
                                            <p:fltVal val="0"/>
                                          </p:val>
                                        </p:tav>
                                        <p:tav tm="100000">
                                          <p:val>
                                            <p:strVal val="#ppt_w"/>
                                          </p:val>
                                        </p:tav>
                                      </p:tavLst>
                                    </p:anim>
                                    <p:anim calcmode="lin" valueType="num">
                                      <p:cBhvr>
                                        <p:cTn id="13" dur="500" fill="hold"/>
                                        <p:tgtEl>
                                          <p:spTgt spid="81"/>
                                        </p:tgtEl>
                                        <p:attrNameLst>
                                          <p:attrName>ppt_h</p:attrName>
                                        </p:attrNameLst>
                                      </p:cBhvr>
                                      <p:tavLst>
                                        <p:tav tm="0">
                                          <p:val>
                                            <p:fltVal val="0"/>
                                          </p:val>
                                        </p:tav>
                                        <p:tav tm="100000">
                                          <p:val>
                                            <p:strVal val="#ppt_h"/>
                                          </p:val>
                                        </p:tav>
                                      </p:tavLst>
                                    </p:anim>
                                    <p:animEffect transition="in" filter="fade">
                                      <p:cBhvr>
                                        <p:cTn id="14" dur="500"/>
                                        <p:tgtEl>
                                          <p:spTgt spid="81"/>
                                        </p:tgtEl>
                                      </p:cBhvr>
                                    </p:animEffect>
                                  </p:childTnLst>
                                </p:cTn>
                              </p:par>
                            </p:childTnLst>
                          </p:cTn>
                        </p:par>
                        <p:par>
                          <p:cTn id="15" fill="hold">
                            <p:stCondLst>
                              <p:cond delay="1800"/>
                            </p:stCondLst>
                            <p:childTnLst>
                              <p:par>
                                <p:cTn id="16" presetID="0" presetClass="path" presetSubtype="0" accel="50000" decel="50000" fill="hold" nodeType="afterEffect">
                                  <p:stCondLst>
                                    <p:cond delay="0"/>
                                  </p:stCondLst>
                                  <p:childTnLst>
                                    <p:animMotion origin="layout" path="M 2.49739E-6 2.70327E-6 L -0.04099 -0.32685 " pathEditMode="relative" rAng="0" ptsTypes="AA">
                                      <p:cBhvr>
                                        <p:cTn id="17" dur="2000" fill="hold"/>
                                        <p:tgtEl>
                                          <p:spTgt spid="124"/>
                                        </p:tgtEl>
                                        <p:attrNameLst>
                                          <p:attrName>ppt_x</p:attrName>
                                          <p:attrName>ppt_y</p:attrName>
                                        </p:attrNameLst>
                                      </p:cBhvr>
                                      <p:rCtr x="-20" y="-164"/>
                                    </p:animMotion>
                                  </p:childTnLst>
                                </p:cTn>
                              </p:par>
                              <p:par>
                                <p:cTn id="18" presetID="0" presetClass="path" presetSubtype="0" accel="50000" decel="50000" fill="hold" nodeType="withEffect">
                                  <p:stCondLst>
                                    <p:cond delay="0"/>
                                  </p:stCondLst>
                                  <p:childTnLst>
                                    <p:animMotion origin="layout" path="M -1.66667E-6 -3.33333E-6 L -0.00069 -0.50277 " pathEditMode="relative" rAng="0" ptsTypes="AA">
                                      <p:cBhvr>
                                        <p:cTn id="19" dur="2000" fill="hold"/>
                                        <p:tgtEl>
                                          <p:spTgt spid="100"/>
                                        </p:tgtEl>
                                        <p:attrNameLst>
                                          <p:attrName>ppt_x</p:attrName>
                                          <p:attrName>ppt_y</p:attrName>
                                        </p:attrNameLst>
                                      </p:cBhvr>
                                      <p:rCtr x="0" y="-251"/>
                                    </p:animMotion>
                                  </p:childTnLst>
                                </p:cTn>
                              </p:par>
                              <p:par>
                                <p:cTn id="20" presetID="0" presetClass="path" presetSubtype="0" accel="50000" decel="50000" fill="hold" grpId="1" nodeType="withEffect">
                                  <p:stCondLst>
                                    <p:cond delay="0"/>
                                  </p:stCondLst>
                                  <p:childTnLst>
                                    <p:animMotion origin="layout" path="M -2.77778E-6 6.87341E-7 L -0.03142 -0.31497 " pathEditMode="relative" rAng="0" ptsTypes="AA">
                                      <p:cBhvr>
                                        <p:cTn id="21" dur="2000" fill="hold"/>
                                        <p:tgtEl>
                                          <p:spTgt spid="81"/>
                                        </p:tgtEl>
                                        <p:attrNameLst>
                                          <p:attrName>ppt_x</p:attrName>
                                          <p:attrName>ppt_y</p:attrName>
                                        </p:attrNameLst>
                                      </p:cBhvr>
                                      <p:rCtr x="-1580" y="-15760"/>
                                    </p:animMotion>
                                  </p:childTnLst>
                                </p:cTn>
                              </p:par>
                            </p:childTnLst>
                          </p:cTn>
                        </p:par>
                        <p:par>
                          <p:cTn id="22" fill="hold">
                            <p:stCondLst>
                              <p:cond delay="3800"/>
                            </p:stCondLst>
                            <p:childTnLst>
                              <p:par>
                                <p:cTn id="23" presetID="42" presetClass="path" presetSubtype="0" accel="50000" decel="50000" fill="hold" nodeType="afterEffect">
                                  <p:stCondLst>
                                    <p:cond delay="0"/>
                                  </p:stCondLst>
                                  <p:childTnLst>
                                    <p:animMotion origin="layout" path="M -0.04097 -0.32701 L -0.05434 0.04489 " pathEditMode="relative" rAng="0" ptsTypes="AA">
                                      <p:cBhvr>
                                        <p:cTn id="24" dur="2000" fill="hold"/>
                                        <p:tgtEl>
                                          <p:spTgt spid="124"/>
                                        </p:tgtEl>
                                        <p:attrNameLst>
                                          <p:attrName>ppt_x</p:attrName>
                                          <p:attrName>ppt_y</p:attrName>
                                        </p:attrNameLst>
                                      </p:cBhvr>
                                      <p:rCtr x="-677" y="18584"/>
                                    </p:animMotion>
                                  </p:childTnLst>
                                </p:cTn>
                              </p:par>
                              <p:par>
                                <p:cTn id="25" presetID="0" presetClass="path" presetSubtype="0" accel="50000" decel="50000" fill="hold" grpId="2" nodeType="withEffect">
                                  <p:stCondLst>
                                    <p:cond delay="0"/>
                                  </p:stCondLst>
                                  <p:childTnLst>
                                    <p:animMotion origin="layout" path="M -0.03142 -0.31497 L -0.05173 0.03958 " pathEditMode="relative" rAng="0" ptsTypes="AA">
                                      <p:cBhvr>
                                        <p:cTn id="26" dur="2000" fill="hold"/>
                                        <p:tgtEl>
                                          <p:spTgt spid="81"/>
                                        </p:tgtEl>
                                        <p:attrNameLst>
                                          <p:attrName>ppt_x</p:attrName>
                                          <p:attrName>ppt_y</p:attrName>
                                        </p:attrNameLst>
                                      </p:cBhvr>
                                      <p:rCtr x="-1024" y="17727"/>
                                    </p:animMotion>
                                  </p:childTnLst>
                                </p:cTn>
                              </p:par>
                              <p:par>
                                <p:cTn id="27" presetID="42" presetClass="path" presetSubtype="0" accel="50000" decel="50000" fill="hold" nodeType="withEffect">
                                  <p:stCondLst>
                                    <p:cond delay="0"/>
                                  </p:stCondLst>
                                  <p:childTnLst>
                                    <p:animMotion origin="layout" path="M -0.00069 -0.50278 L 0.00035 0.07917 " pathEditMode="relative" rAng="0" ptsTypes="AA">
                                      <p:cBhvr>
                                        <p:cTn id="28" dur="2000" fill="hold"/>
                                        <p:tgtEl>
                                          <p:spTgt spid="100"/>
                                        </p:tgtEl>
                                        <p:attrNameLst>
                                          <p:attrName>ppt_x</p:attrName>
                                          <p:attrName>ppt_y</p:attrName>
                                        </p:attrNameLst>
                                      </p:cBhvr>
                                      <p:rCtr x="1" y="291"/>
                                    </p:animMotion>
                                  </p:childTnLst>
                                </p:cTn>
                              </p:par>
                            </p:childTnLst>
                          </p:cTn>
                        </p:par>
                        <p:par>
                          <p:cTn id="29" fill="hold">
                            <p:stCondLst>
                              <p:cond delay="5800"/>
                            </p:stCondLst>
                            <p:childTnLst>
                              <p:par>
                                <p:cTn id="30" presetID="42" presetClass="path" presetSubtype="0" accel="50000" decel="50000" fill="hold" nodeType="afterEffect">
                                  <p:stCondLst>
                                    <p:cond delay="0"/>
                                  </p:stCondLst>
                                  <p:childTnLst>
                                    <p:animMotion origin="layout" path="M -0.05434 0.04489 L -0.0724 -0.28073 " pathEditMode="relative" rAng="0" ptsTypes="AA">
                                      <p:cBhvr>
                                        <p:cTn id="31" dur="2000" fill="hold"/>
                                        <p:tgtEl>
                                          <p:spTgt spid="124"/>
                                        </p:tgtEl>
                                        <p:attrNameLst>
                                          <p:attrName>ppt_x</p:attrName>
                                          <p:attrName>ppt_y</p:attrName>
                                        </p:attrNameLst>
                                      </p:cBhvr>
                                      <p:rCtr x="-903" y="-16293"/>
                                    </p:animMotion>
                                  </p:childTnLst>
                                </p:cTn>
                              </p:par>
                              <p:par>
                                <p:cTn id="32" presetID="0" presetClass="path" presetSubtype="0" accel="50000" decel="50000" fill="hold" grpId="3" nodeType="withEffect">
                                  <p:stCondLst>
                                    <p:cond delay="0"/>
                                  </p:stCondLst>
                                  <p:childTnLst>
                                    <p:animMotion origin="layout" path="M -0.05173 0.03958 L -0.06545 -0.27794 " pathEditMode="relative" rAng="0" ptsTypes="AA">
                                      <p:cBhvr>
                                        <p:cTn id="33" dur="2000" fill="hold"/>
                                        <p:tgtEl>
                                          <p:spTgt spid="81"/>
                                        </p:tgtEl>
                                        <p:attrNameLst>
                                          <p:attrName>ppt_x</p:attrName>
                                          <p:attrName>ppt_y</p:attrName>
                                        </p:attrNameLst>
                                      </p:cBhvr>
                                      <p:rCtr x="-694" y="-15876"/>
                                    </p:animMotion>
                                  </p:childTnLst>
                                </p:cTn>
                              </p:par>
                              <p:par>
                                <p:cTn id="34" presetID="42" presetClass="path" presetSubtype="0" accel="50000" decel="50000" fill="hold" nodeType="withEffect">
                                  <p:stCondLst>
                                    <p:cond delay="0"/>
                                  </p:stCondLst>
                                  <p:childTnLst>
                                    <p:animMotion origin="layout" path="M 3.05556E-6 0.07732 L 3.05556E-6 -0.28079 " pathEditMode="relative" rAng="0" ptsTypes="AA">
                                      <p:cBhvr>
                                        <p:cTn id="35" dur="2000" fill="hold"/>
                                        <p:tgtEl>
                                          <p:spTgt spid="100"/>
                                        </p:tgtEl>
                                        <p:attrNameLst>
                                          <p:attrName>ppt_x</p:attrName>
                                          <p:attrName>ppt_y</p:attrName>
                                        </p:attrNameLst>
                                      </p:cBhvr>
                                      <p:rCtr x="0" y="-1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1" grpId="1" animBg="1"/>
      <p:bldP spid="81" grpId="2" animBg="1"/>
      <p:bldP spid="81" grpId="3" animBg="1"/>
    </p:bldLst>
  </p:timing>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4185F5">
                    <a:lumMod val="20000"/>
                    <a:lumOff val="8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4185F5">
                  <a:lumMod val="20000"/>
                  <a:lumOff val="80000"/>
                </a:srgbClr>
              </a:solidFill>
              <a:effectLst/>
              <a:uLnTx/>
              <a:uFillTx/>
              <a:latin typeface="Product Sans" panose="020B0403030502040203" pitchFamily="34" charset="0"/>
              <a:cs typeface="Arial"/>
            </a:endParaRPr>
          </a:p>
        </p:txBody>
      </p:sp>
      <p:sp>
        <p:nvSpPr>
          <p:cNvPr id="7" name="Title 6" descr="" title="">
            <a:extLst>
              <a:ext uri="{FF2B5EF4-FFF2-40B4-BE49-F238E27FC236}">
                <a16:creationId xmlns:a16="http://schemas.microsoft.com/office/drawing/2014/main" id="{22EF45E1-2393-FDAC-6754-87FC70BA4A4C}"/>
              </a:ext>
            </a:extLst>
          </p:cNvPr>
          <p:cNvSpPr>
            <a:spLocks noGrp="1"/>
          </p:cNvSpPr>
          <p:nvPr>
            <p:ph type="title"/>
          </p:nvPr>
        </p:nvSpPr>
        <p:spPr>
          <a:xfrm>
            <a:off x="589585" y="2297921"/>
            <a:ext cx="11012829" cy="2262158"/>
          </a:xfrm>
        </p:spPr>
        <p:txBody>
          <a:bodyPr/>
          <a:lstStyle/>
          <a:p>
            <a:r>
              <a:rPr lang="en-US" dirty="0"/>
              <a:t>Analysis of “providing an input device, configured by the first computer program”</a:t>
            </a:r>
          </a:p>
        </p:txBody>
      </p:sp>
      <p:sp>
        <p:nvSpPr>
          <p:cNvPr id="3" name="Footer Placeholder 2" descr="" title="">
            <a:extLst>
              <a:ext uri="{FF2B5EF4-FFF2-40B4-BE49-F238E27FC236}">
                <a16:creationId xmlns:a16="http://schemas.microsoft.com/office/drawing/2014/main" id="{26AFBA05-D130-CAFE-9310-2D7B8F1A809D}"/>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185F5">
                    <a:lumMod val="20000"/>
                    <a:lumOff val="80000"/>
                  </a:srgbClr>
                </a:solidFill>
                <a:effectLst/>
                <a:uLnTx/>
                <a:uFillTx/>
                <a:latin typeface="Product Sans" panose="020B0403030502040203" pitchFamily="34" charset="0"/>
                <a:cs typeface="Arial"/>
              </a:rPr>
              <a:t>DDX 08.0</a:t>
            </a:r>
          </a:p>
        </p:txBody>
      </p:sp>
    </p:spTree>
    <p:extLst>
      <p:ext uri="{BB962C8B-B14F-4D97-AF65-F5344CB8AC3E}">
        <p14:creationId xmlns:p14="http://schemas.microsoft.com/office/powerpoint/2010/main" val="1853836572"/>
      </p:ext>
    </p:extLst>
  </p:cSld>
  <p:clrMapOvr>
    <a:masterClrMapping/>
  </p:clrMapOvr>
  <p:transition>
    <p:fade/>
  </p:transition>
</p:sld>
</file>

<file path=ppt/slides/slide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10" name="Rectangle 9" descr="" title="">
            <a:extLst>
              <a:ext uri="{FF2B5EF4-FFF2-40B4-BE49-F238E27FC236}">
                <a16:creationId xmlns:a16="http://schemas.microsoft.com/office/drawing/2014/main" id="{3A0BF6BD-3002-DB48-6BD8-B5FE07035728}"/>
              </a:ext>
            </a:extLst>
          </p:cNvPr>
          <p:cNvSpPr/>
          <p:nvPr/>
        </p:nvSpPr>
        <p:spPr>
          <a:xfrm>
            <a:off x="3051959" y="996615"/>
            <a:ext cx="8229760" cy="532197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550" b="1"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23. </a:t>
            </a: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At least one non-transitory computer readable medium encoded with instructions which, when loaded on a computer, establish processes for finding data related to the contents of a document using a first computer program running on a computer, the processes comprising:</a:t>
            </a:r>
            <a:b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b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displaying the document electronically using the first computer program; </a:t>
            </a:r>
          </a:p>
          <a:p>
            <a:pPr marL="293688" marR="0" lvl="0" indent="-293688" algn="l" defTabSz="914400" rtl="0" eaLnBrk="1" fontAlgn="auto" latinLnBrk="0" hangingPunct="1">
              <a:lnSpc>
                <a:spcPct val="100000"/>
              </a:lnSpc>
              <a:spcBef>
                <a:spcPts val="0"/>
              </a:spcBef>
              <a:spcAft>
                <a:spcPts val="200"/>
              </a:spcAft>
              <a:buClrTx/>
              <a:buSzTx/>
              <a:buFontTx/>
              <a:buNone/>
              <a:tabLst/>
              <a:defRPr/>
            </a:pP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while the document is being displayed, analyzing, in a computer process, first information from the document to determine if the first information is at least one of a plurality of types of information that can be searched for in order to find second information related to the first information; </a:t>
            </a:r>
          </a:p>
          <a:p>
            <a:pPr marL="293688" marR="0" lvl="0" indent="-293688" algn="l" defTabSz="914400" rtl="0" eaLnBrk="1" fontAlgn="auto" latinLnBrk="0" hangingPunct="1">
              <a:lnSpc>
                <a:spcPct val="100000"/>
              </a:lnSpc>
              <a:spcBef>
                <a:spcPts val="0"/>
              </a:spcBef>
              <a:spcAft>
                <a:spcPts val="200"/>
              </a:spcAft>
              <a:buClrTx/>
              <a:buSzTx/>
              <a:buFontTx/>
              <a:buNone/>
              <a:tabLst/>
              <a:defRPr/>
            </a:pP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retrieving the first information; </a:t>
            </a:r>
          </a:p>
          <a:p>
            <a:pPr marL="293688" marR="0" lvl="0" indent="-293688" algn="l" defTabSz="914400" rtl="0" eaLnBrk="1" fontAlgn="auto" latinLnBrk="0" hangingPunct="1">
              <a:lnSpc>
                <a:spcPct val="100000"/>
              </a:lnSpc>
              <a:spcBef>
                <a:spcPts val="0"/>
              </a:spcBef>
              <a:spcAft>
                <a:spcPts val="200"/>
              </a:spcAft>
              <a:buClrTx/>
              <a:buSzTx/>
              <a:buFontTx/>
              <a:buNone/>
              <a:tabLst/>
              <a:defRPr/>
            </a:pPr>
            <a:r>
              <a:rPr kumimoji="0" lang="en-US" sz="1550" b="0" i="0" u="none" strike="noStrike" kern="1200" cap="none" spc="0" normalizeH="0" baseline="0" noProof="0" dirty="0">
                <a:ln>
                  <a:noFill/>
                </a:ln>
                <a:solidFill>
                  <a:srgbClr val="000000"/>
                </a:solidFill>
                <a:effectLst/>
                <a:highlight>
                  <a:srgbClr val="A5E4B8"/>
                </a:highlight>
                <a:uLnTx/>
                <a:uFillTx/>
                <a:latin typeface="Times New Roman" panose="02020603050405020304" pitchFamily="18" charset="0"/>
                <a:cs typeface="Times New Roman" panose="02020603050405020304" pitchFamily="18" charset="0"/>
              </a:rPr>
              <a:t>providing an input device, configured by the first computer program,</a:t>
            </a: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 that allows a user to enter a user command to initiate an operation, the operation comprising (</a:t>
            </a:r>
            <a:r>
              <a:rPr kumimoji="0" lang="en-US" sz="1550" b="0" i="0" u="none" strike="noStrike" kern="1200" cap="none" spc="0" normalizeH="0" baseline="0" noProof="0" dirty="0" err="1">
                <a:ln>
                  <a:noFill/>
                </a:ln>
                <a:solidFill>
                  <a:srgbClr val="000000">
                    <a:alpha val="50000"/>
                  </a:srgbClr>
                </a:solidFill>
                <a:effectLst/>
                <a:uLnTx/>
                <a:uFillTx/>
                <a:latin typeface="Times New Roman" panose="02020603050405020304" pitchFamily="18" charset="0"/>
                <a:cs typeface="Times New Roman" panose="02020603050405020304" pitchFamily="18" charset="0"/>
              </a:rPr>
              <a:t>i</a:t>
            </a: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 performing a search using at least part of the first information as a search term in order to find the second information, of a specific type or types, associated with the search term in an information source external to the document, wherein the specific type or types of second information is dependent at least in part on the type or types of the first information, and (ii) performing an action using at least part of the second information; </a:t>
            </a:r>
          </a:p>
          <a:p>
            <a:pPr marL="293688" marR="0" lvl="0" indent="-293688" algn="l" defTabSz="914400" rtl="0" eaLnBrk="1" fontAlgn="auto" latinLnBrk="0" hangingPunct="1">
              <a:lnSpc>
                <a:spcPct val="100000"/>
              </a:lnSpc>
              <a:spcBef>
                <a:spcPts val="0"/>
              </a:spcBef>
              <a:spcAft>
                <a:spcPts val="200"/>
              </a:spcAft>
              <a:buClrTx/>
              <a:buSzTx/>
              <a:buFontTx/>
              <a:buNone/>
              <a:tabLst/>
              <a:defRPr/>
            </a:pP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in consequence of receipt by the first computer program of the user command from the input device, causing a search for the search term in the information source, using a second computer program, </a:t>
            </a:r>
            <a:b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b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in order to find second information related to the search term; and </a:t>
            </a:r>
          </a:p>
          <a:p>
            <a:pPr marL="293688" marR="0" lvl="0" indent="-293688" algn="l" defTabSz="914400" rtl="0" eaLnBrk="1" fontAlgn="auto" latinLnBrk="0" hangingPunct="1">
              <a:lnSpc>
                <a:spcPct val="100000"/>
              </a:lnSpc>
              <a:spcBef>
                <a:spcPts val="0"/>
              </a:spcBef>
              <a:spcAft>
                <a:spcPts val="200"/>
              </a:spcAft>
              <a:buClrTx/>
              <a:buSzTx/>
              <a:buFontTx/>
              <a:buNone/>
              <a:tabLst/>
              <a:defRPr/>
            </a:pPr>
            <a:r>
              <a:rPr kumimoji="0" lang="en-US" sz="1550" b="0" i="0" u="none" strike="noStrike" kern="1200" cap="none" spc="0" normalizeH="0" baseline="0" noProof="0" dirty="0">
                <a:ln>
                  <a:noFill/>
                </a:ln>
                <a:solidFill>
                  <a:srgbClr val="000000">
                    <a:alpha val="50000"/>
                  </a:srgbClr>
                </a:solidFill>
                <a:effectLst/>
                <a:uLnTx/>
                <a:uFillTx/>
                <a:latin typeface="Times New Roman" panose="02020603050405020304" pitchFamily="18" charset="0"/>
                <a:cs typeface="Times New Roman" panose="02020603050405020304" pitchFamily="18" charset="0"/>
              </a:rPr>
              <a:t>if searching finds any second information related to the search term, performing the action using at least part of the second information, wherein the action is of a type depending at least in part on the type or types of the first information.</a:t>
            </a:r>
          </a:p>
        </p:txBody>
      </p:sp>
      <p:sp>
        <p:nvSpPr>
          <p:cNvPr id="31" name="Oval 30" descr="" title="">
            <a:extLst>
              <a:ext uri="{FF2B5EF4-FFF2-40B4-BE49-F238E27FC236}">
                <a16:creationId xmlns:a16="http://schemas.microsoft.com/office/drawing/2014/main" id="{AB8C8E55-AB79-B60B-6984-632A54F72ED1}"/>
              </a:ext>
            </a:extLst>
          </p:cNvPr>
          <p:cNvSpPr/>
          <p:nvPr/>
        </p:nvSpPr>
        <p:spPr>
          <a:xfrm>
            <a:off x="2740699" y="3033331"/>
            <a:ext cx="381504" cy="381505"/>
          </a:xfrm>
          <a:prstGeom prst="ellipse">
            <a:avLst/>
          </a:prstGeom>
          <a:solidFill>
            <a:schemeClr val="accent4">
              <a:lumMod val="40000"/>
              <a:lumOff val="60000"/>
            </a:schemeClr>
          </a:solid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Product Sans" panose="020B0403030502040203" pitchFamily="34" charset="0"/>
                <a:cs typeface="Arial"/>
              </a:rPr>
              <a:t>1</a:t>
            </a:r>
          </a:p>
        </p:txBody>
      </p:sp>
      <p:pic>
        <p:nvPicPr>
          <p:cNvPr id="6" name="Picture Placeholder 11" descr="" title="">
            <a:extLst>
              <a:ext uri="{FF2B5EF4-FFF2-40B4-BE49-F238E27FC236}">
                <a16:creationId xmlns:a16="http://schemas.microsoft.com/office/drawing/2014/main" id="{52C39B4E-C5C3-FF63-72C2-7EBCAF3C1417}"/>
              </a:ext>
            </a:extLst>
          </p:cNvPr>
          <p:cNvPicPr>
            <a:picLocks noGrp="1" noChangeAspect="1"/>
          </p:cNvPicPr>
          <p:nvPr>
            <p:ph type="pic" sz="quarter" idx="26"/>
          </p:nvPr>
        </p:nvPicPr>
        <p:blipFill rotWithShape="1">
          <a:blip r:embed="rId3"/>
          <a:srcRect l="80" r="80"/>
          <a:stretch/>
        </p:blipFill>
        <p:spPr>
          <a:xfrm>
            <a:off x="272061" y="3834074"/>
            <a:ext cx="2017140" cy="2614576"/>
          </a:xfrm>
        </p:spPr>
      </p:pic>
      <p:sp>
        <p:nvSpPr>
          <p:cNvPr id="9" name="Text Placeholder 8" descr="" title="">
            <a:extLst>
              <a:ext uri="{FF2B5EF4-FFF2-40B4-BE49-F238E27FC236}">
                <a16:creationId xmlns:a16="http://schemas.microsoft.com/office/drawing/2014/main" id="{F544B6AF-7AA8-3440-A974-26CF988E3D18}"/>
              </a:ext>
            </a:extLst>
          </p:cNvPr>
          <p:cNvSpPr>
            <a:spLocks noGrp="1"/>
          </p:cNvSpPr>
          <p:nvPr>
            <p:ph type="body" sz="quarter" idx="31"/>
          </p:nvPr>
        </p:nvSpPr>
        <p:spPr/>
        <p:txBody>
          <a:bodyPr/>
          <a:lstStyle/>
          <a:p>
            <a:r>
              <a:rPr lang="en-US" dirty="0"/>
              <a:t>’843</a:t>
            </a:r>
          </a:p>
        </p:txBody>
      </p:sp>
      <p:sp>
        <p:nvSpPr>
          <p:cNvPr id="2" name="Slide Number Placeholder 1" descr="" title=""/>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7" name="Text Placeholder 6" descr="" title="">
            <a:extLst>
              <a:ext uri="{FF2B5EF4-FFF2-40B4-BE49-F238E27FC236}">
                <a16:creationId xmlns:a16="http://schemas.microsoft.com/office/drawing/2014/main" id="{8DFF6BE3-E03F-FD46-92A7-6C31F3F6862E}"/>
              </a:ext>
            </a:extLst>
          </p:cNvPr>
          <p:cNvSpPr>
            <a:spLocks noGrp="1"/>
          </p:cNvSpPr>
          <p:nvPr>
            <p:ph type="body" sz="quarter" idx="16"/>
          </p:nvPr>
        </p:nvSpPr>
        <p:spPr/>
        <p:txBody>
          <a:bodyPr/>
          <a:lstStyle/>
          <a:p>
            <a:r>
              <a:rPr lang="en-US" dirty="0"/>
              <a:t>PX0001, ’843 Patent, Claim 23</a:t>
            </a:r>
          </a:p>
        </p:txBody>
      </p:sp>
      <p:sp>
        <p:nvSpPr>
          <p:cNvPr id="3" name="Title 2" descr="" title=""/>
          <p:cNvSpPr>
            <a:spLocks noGrp="1"/>
          </p:cNvSpPr>
          <p:nvPr>
            <p:ph type="title"/>
          </p:nvPr>
        </p:nvSpPr>
        <p:spPr>
          <a:xfrm>
            <a:off x="0" y="0"/>
            <a:ext cx="12191998" cy="685800"/>
          </a:xfrm>
          <a:blipFill>
            <a:blip r:embed="rId4"/>
            <a:stretch>
              <a:fillRect/>
            </a:stretch>
          </a:blipFill>
        </p:spPr>
        <p:txBody>
          <a:bodyPr wrap="square" lIns="182880" tIns="182880" rIns="182880" bIns="0" anchor="t" anchorCtr="0"/>
          <a:lstStyle/>
          <a:p>
            <a:r>
              <a:rPr lang="en-US" dirty="0"/>
              <a:t>“Providing an input device, configured by the first computer program”</a:t>
            </a:r>
          </a:p>
        </p:txBody>
      </p:sp>
      <p:sp>
        <p:nvSpPr>
          <p:cNvPr id="4" name="Footer Placeholder 3" descr="" title="">
            <a:extLst>
              <a:ext uri="{FF2B5EF4-FFF2-40B4-BE49-F238E27FC236}">
                <a16:creationId xmlns:a16="http://schemas.microsoft.com/office/drawing/2014/main" id="{67AC5E29-460C-A7E4-F8F2-16EE45380EC4}"/>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08.0</a:t>
            </a:r>
          </a:p>
        </p:txBody>
      </p:sp>
    </p:spTree>
    <p:extLst>
      <p:ext uri="{BB962C8B-B14F-4D97-AF65-F5344CB8AC3E}">
        <p14:creationId xmlns:p14="http://schemas.microsoft.com/office/powerpoint/2010/main" val="19638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32B82E77-2A5B-C510-4237-8DC7E82F6AE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5" name="Text Placeholder 4" descr="" title="">
            <a:extLst>
              <a:ext uri="{FF2B5EF4-FFF2-40B4-BE49-F238E27FC236}">
                <a16:creationId xmlns:a16="http://schemas.microsoft.com/office/drawing/2014/main" id="{5D2AE919-4EAB-5C34-3DEA-AB57EAB79D99}"/>
              </a:ext>
            </a:extLst>
          </p:cNvPr>
          <p:cNvSpPr>
            <a:spLocks noGrp="1"/>
          </p:cNvSpPr>
          <p:nvPr>
            <p:ph type="body" sz="quarter" idx="16"/>
          </p:nvPr>
        </p:nvSpPr>
        <p:spPr/>
        <p:txBody>
          <a:bodyPr/>
          <a:lstStyle/>
          <a:p>
            <a:r>
              <a:rPr lang="en-US" dirty="0"/>
              <a:t>Claim Construction Order at 4</a:t>
            </a:r>
          </a:p>
        </p:txBody>
      </p:sp>
      <p:sp>
        <p:nvSpPr>
          <p:cNvPr id="9" name="Title 8" descr="" title=""/>
          <p:cNvSpPr>
            <a:spLocks noGrp="1"/>
          </p:cNvSpPr>
          <p:nvPr>
            <p:ph type="title"/>
          </p:nvPr>
        </p:nvSpPr>
        <p:spPr/>
        <p:txBody>
          <a:bodyPr/>
          <a:lstStyle/>
          <a:p>
            <a:endParaRPr lang="en-US"/>
          </a:p>
        </p:txBody>
      </p:sp>
      <p:sp>
        <p:nvSpPr>
          <p:cNvPr id="3" name="Rectangle 2" descr="" title="">
            <a:extLst>
              <a:ext uri="{FF2B5EF4-FFF2-40B4-BE49-F238E27FC236}">
                <a16:creationId xmlns:a16="http://schemas.microsoft.com/office/drawing/2014/main" id="{28BC2101-EB2C-E935-6056-63FA0381B98A}"/>
              </a:ext>
            </a:extLst>
          </p:cNvPr>
          <p:cNvSpPr/>
          <p:nvPr/>
        </p:nvSpPr>
        <p:spPr>
          <a:xfrm rot="10800000" flipH="1">
            <a:off x="667657" y="1440701"/>
            <a:ext cx="11524343" cy="1276348"/>
          </a:xfrm>
          <a:prstGeom prst="rect">
            <a:avLst/>
          </a:prstGeom>
          <a:gradFill>
            <a:gsLst>
              <a:gs pos="50000">
                <a:srgbClr val="E4E4E4"/>
              </a:gs>
              <a:gs pos="0">
                <a:schemeClr val="bg1">
                  <a:lumMod val="95000"/>
                </a:schemeClr>
              </a:gs>
              <a:gs pos="100000">
                <a:sysClr val="window" lastClr="FFFFFF">
                  <a:lumMod val="85000"/>
                </a:sysClr>
              </a:gs>
            </a:gsLst>
            <a:lin ang="10800000" scaled="1"/>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roduct Sans" panose="020B0403030502040203" pitchFamily="34" charset="0"/>
              <a:ea typeface="MS PGothic" panose="020B0600070205080204" pitchFamily="34" charset="-128"/>
              <a:cs typeface="Arial"/>
            </a:endParaRPr>
          </a:p>
        </p:txBody>
      </p:sp>
      <p:pic>
        <p:nvPicPr>
          <p:cNvPr id="7" name="Picture 2" descr="" title="">
            <a:extLst>
              <a:ext uri="{FF2B5EF4-FFF2-40B4-BE49-F238E27FC236}">
                <a16:creationId xmlns:a16="http://schemas.microsoft.com/office/drawing/2014/main" id="{0A241189-C6E1-CBE4-5C78-A08671D5952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5385" y="1440701"/>
            <a:ext cx="1276350" cy="12763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descr="" title="">
            <a:extLst>
              <a:ext uri="{FF2B5EF4-FFF2-40B4-BE49-F238E27FC236}">
                <a16:creationId xmlns:a16="http://schemas.microsoft.com/office/drawing/2014/main" id="{99ED3C16-1090-06D6-9EDF-A5B0948736DA}"/>
              </a:ext>
            </a:extLst>
          </p:cNvPr>
          <p:cNvSpPr/>
          <p:nvPr/>
        </p:nvSpPr>
        <p:spPr>
          <a:xfrm>
            <a:off x="667657" y="3452837"/>
            <a:ext cx="10595926" cy="2237642"/>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10" name="TextBox 9" descr="" title="">
            <a:extLst>
              <a:ext uri="{FF2B5EF4-FFF2-40B4-BE49-F238E27FC236}">
                <a16:creationId xmlns:a16="http://schemas.microsoft.com/office/drawing/2014/main" id="{AEACDD92-A116-B726-44A6-D850179B1837}"/>
              </a:ext>
            </a:extLst>
          </p:cNvPr>
          <p:cNvSpPr txBox="1"/>
          <p:nvPr/>
        </p:nvSpPr>
        <p:spPr>
          <a:xfrm>
            <a:off x="719514" y="2966290"/>
            <a:ext cx="969497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D7DE6"/>
                </a:solidFill>
                <a:effectLst/>
                <a:uLnTx/>
                <a:uFillTx/>
                <a:latin typeface="Product Sans" panose="020B0403030502040203" pitchFamily="34" charset="0"/>
                <a:cs typeface="Arial"/>
              </a:rPr>
              <a:t>“providing an input device, configured by the first computer program”</a:t>
            </a:r>
          </a:p>
        </p:txBody>
      </p:sp>
      <p:sp>
        <p:nvSpPr>
          <p:cNvPr id="12" name="TextBox 11" descr="" title="">
            <a:extLst>
              <a:ext uri="{FF2B5EF4-FFF2-40B4-BE49-F238E27FC236}">
                <a16:creationId xmlns:a16="http://schemas.microsoft.com/office/drawing/2014/main" id="{D14DCA20-3004-56CB-7739-09E45D6041BE}"/>
              </a:ext>
            </a:extLst>
          </p:cNvPr>
          <p:cNvSpPr txBox="1"/>
          <p:nvPr/>
        </p:nvSpPr>
        <p:spPr>
          <a:xfrm>
            <a:off x="990609" y="3940465"/>
            <a:ext cx="8944697"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providing an input device set up by the first computer program for use by the user</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3" name="Picture 12" descr="" title="">
            <a:extLst>
              <a:ext uri="{FF2B5EF4-FFF2-40B4-BE49-F238E27FC236}">
                <a16:creationId xmlns:a16="http://schemas.microsoft.com/office/drawing/2014/main" id="{79EF1389-48F5-447A-1E8B-0CC36C8B6BC0}"/>
              </a:ext>
            </a:extLst>
          </p:cNvPr>
          <p:cNvPicPr>
            <a:picLocks noChangeAspect="1"/>
          </p:cNvPicPr>
          <p:nvPr/>
        </p:nvPicPr>
        <p:blipFill>
          <a:blip r:embed="rId3"/>
          <a:stretch>
            <a:fillRect/>
          </a:stretch>
        </p:blipFill>
        <p:spPr>
          <a:xfrm>
            <a:off x="9214904" y="5201229"/>
            <a:ext cx="2539672" cy="1201427"/>
          </a:xfrm>
          <a:prstGeom prst="rect">
            <a:avLst/>
          </a:prstGeom>
        </p:spPr>
      </p:pic>
      <p:sp>
        <p:nvSpPr>
          <p:cNvPr id="14" name="TextBox 13" descr="" title="">
            <a:extLst>
              <a:ext uri="{FF2B5EF4-FFF2-40B4-BE49-F238E27FC236}">
                <a16:creationId xmlns:a16="http://schemas.microsoft.com/office/drawing/2014/main" id="{75B91EBD-5B16-17A9-750C-191E2222959B}"/>
              </a:ext>
            </a:extLst>
          </p:cNvPr>
          <p:cNvSpPr txBox="1"/>
          <p:nvPr/>
        </p:nvSpPr>
        <p:spPr>
          <a:xfrm>
            <a:off x="1044087" y="1817265"/>
            <a:ext cx="610625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roduct Sans" panose="020B0403030502040203" pitchFamily="34" charset="0"/>
                <a:cs typeface="Arial"/>
              </a:rPr>
              <a:t>Court’s Definition</a:t>
            </a:r>
            <a:endParaRPr kumimoji="0" lang="en-US" sz="2800" b="0" i="0" u="none" strike="noStrike" kern="1200" cap="none" spc="0" normalizeH="0" baseline="0" noProof="0" dirty="0">
              <a:ln>
                <a:noFill/>
              </a:ln>
              <a:solidFill>
                <a:srgbClr val="3D7DE6"/>
              </a:solidFill>
              <a:effectLst/>
              <a:uLnTx/>
              <a:uFillTx/>
              <a:latin typeface="Product Sans" panose="020B0403030502040203" pitchFamily="34" charset="0"/>
              <a:cs typeface="Arial"/>
            </a:endParaRPr>
          </a:p>
        </p:txBody>
      </p:sp>
      <p:sp>
        <p:nvSpPr>
          <p:cNvPr id="4" name="Footer Placeholder 3" descr="" title="">
            <a:extLst>
              <a:ext uri="{FF2B5EF4-FFF2-40B4-BE49-F238E27FC236}">
                <a16:creationId xmlns:a16="http://schemas.microsoft.com/office/drawing/2014/main" id="{6643C30B-9AE1-EDDA-704F-3E7BE062F618}"/>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08.0</a:t>
            </a:r>
          </a:p>
        </p:txBody>
      </p:sp>
    </p:spTree>
    <p:extLst>
      <p:ext uri="{BB962C8B-B14F-4D97-AF65-F5344CB8AC3E}">
        <p14:creationId xmlns:p14="http://schemas.microsoft.com/office/powerpoint/2010/main" val="1687392718"/>
      </p:ext>
    </p:extLst>
  </p:cSld>
  <p:clrMapOvr>
    <a:masterClrMapping/>
  </p:clrMapOvr>
  <p:transition>
    <p:fade/>
  </p:transition>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Slide Number Placeholder 4" descr="" title="">
            <a:extLst>
              <a:ext uri="{FF2B5EF4-FFF2-40B4-BE49-F238E27FC236}">
                <a16:creationId xmlns:a16="http://schemas.microsoft.com/office/drawing/2014/main" id="{31AC1E31-8014-AA3F-637C-DB7264B7DDB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10" name="Text Placeholder 9" descr="" title="">
            <a:extLst>
              <a:ext uri="{FF2B5EF4-FFF2-40B4-BE49-F238E27FC236}">
                <a16:creationId xmlns:a16="http://schemas.microsoft.com/office/drawing/2014/main" id="{89297FE2-A0CE-883F-5484-08355F4C6F85}"/>
              </a:ext>
            </a:extLst>
          </p:cNvPr>
          <p:cNvSpPr>
            <a:spLocks noGrp="1"/>
          </p:cNvSpPr>
          <p:nvPr>
            <p:ph type="body" sz="quarter" idx="16"/>
          </p:nvPr>
        </p:nvSpPr>
        <p:spPr/>
        <p:txBody>
          <a:bodyPr/>
          <a:lstStyle/>
          <a:p>
            <a:r>
              <a:rPr lang="en-US" dirty="0">
                <a:solidFill>
                  <a:schemeClr val="bg1">
                    <a:lumMod val="50000"/>
                  </a:schemeClr>
                </a:solidFill>
              </a:rPr>
              <a:t>Claim Construction Order at 3</a:t>
            </a:r>
          </a:p>
        </p:txBody>
      </p:sp>
      <p:sp>
        <p:nvSpPr>
          <p:cNvPr id="6" name="Title 5" descr="" title="">
            <a:extLst>
              <a:ext uri="{FF2B5EF4-FFF2-40B4-BE49-F238E27FC236}">
                <a16:creationId xmlns:a16="http://schemas.microsoft.com/office/drawing/2014/main" id="{3064496A-7733-A04A-AD41-CA1351AA2AEF}"/>
              </a:ext>
            </a:extLst>
          </p:cNvPr>
          <p:cNvSpPr>
            <a:spLocks noGrp="1"/>
          </p:cNvSpPr>
          <p:nvPr>
            <p:ph type="title"/>
          </p:nvPr>
        </p:nvSpPr>
        <p:spPr>
          <a:xfrm>
            <a:off x="0" y="0"/>
            <a:ext cx="12191998" cy="685800"/>
          </a:xfrm>
          <a:blipFill>
            <a:blip r:embed="rId2"/>
            <a:stretch>
              <a:fillRect/>
            </a:stretch>
          </a:blipFill>
        </p:spPr>
        <p:txBody>
          <a:bodyPr wrap="square" lIns="182880" tIns="182880" rIns="182880" bIns="0" anchor="t" anchorCtr="0"/>
          <a:lstStyle/>
          <a:p>
            <a:r>
              <a:rPr lang="en-US" dirty="0"/>
              <a:t>“Computer Program” Has a Specific Meaning in the ’843 Patent</a:t>
            </a:r>
          </a:p>
        </p:txBody>
      </p:sp>
      <p:sp>
        <p:nvSpPr>
          <p:cNvPr id="14" name="Rectangle 13" descr="" title="">
            <a:extLst>
              <a:ext uri="{FF2B5EF4-FFF2-40B4-BE49-F238E27FC236}">
                <a16:creationId xmlns:a16="http://schemas.microsoft.com/office/drawing/2014/main" id="{755FFA92-9BD6-C7BD-863D-B5223C21E753}"/>
              </a:ext>
            </a:extLst>
          </p:cNvPr>
          <p:cNvSpPr/>
          <p:nvPr/>
        </p:nvSpPr>
        <p:spPr>
          <a:xfrm>
            <a:off x="667657" y="3448074"/>
            <a:ext cx="10595926" cy="2237642"/>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15" name="TextBox 14" descr="" title="">
            <a:extLst>
              <a:ext uri="{FF2B5EF4-FFF2-40B4-BE49-F238E27FC236}">
                <a16:creationId xmlns:a16="http://schemas.microsoft.com/office/drawing/2014/main" id="{48CE4646-27BA-7BFB-CAC3-A448729CE51F}"/>
              </a:ext>
            </a:extLst>
          </p:cNvPr>
          <p:cNvSpPr txBox="1"/>
          <p:nvPr/>
        </p:nvSpPr>
        <p:spPr>
          <a:xfrm>
            <a:off x="719514" y="2961527"/>
            <a:ext cx="969497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D7DE6"/>
                </a:solidFill>
                <a:effectLst/>
                <a:uLnTx/>
                <a:uFillTx/>
                <a:latin typeface="Product Sans" panose="020B0403030502040203" pitchFamily="34" charset="0"/>
                <a:cs typeface="Arial"/>
              </a:rPr>
              <a:t>“computer program”</a:t>
            </a:r>
          </a:p>
        </p:txBody>
      </p:sp>
      <p:sp>
        <p:nvSpPr>
          <p:cNvPr id="16" name="TextBox 15" descr="" title="">
            <a:extLst>
              <a:ext uri="{FF2B5EF4-FFF2-40B4-BE49-F238E27FC236}">
                <a16:creationId xmlns:a16="http://schemas.microsoft.com/office/drawing/2014/main" id="{F2E8BDC8-3C1C-5319-7E89-4F74571F5E88}"/>
              </a:ext>
            </a:extLst>
          </p:cNvPr>
          <p:cNvSpPr txBox="1"/>
          <p:nvPr/>
        </p:nvSpPr>
        <p:spPr>
          <a:xfrm>
            <a:off x="990609" y="3733479"/>
            <a:ext cx="8944697"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 self-contained set of instructions, as opposed to a routine or library, intended to be executed on a computer so as to perform some task</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pic>
        <p:nvPicPr>
          <p:cNvPr id="17" name="Picture 16" descr="" title="">
            <a:extLst>
              <a:ext uri="{FF2B5EF4-FFF2-40B4-BE49-F238E27FC236}">
                <a16:creationId xmlns:a16="http://schemas.microsoft.com/office/drawing/2014/main" id="{9ED1C56F-DBD1-E485-8284-53C0E32C051B}"/>
              </a:ext>
            </a:extLst>
          </p:cNvPr>
          <p:cNvPicPr>
            <a:picLocks noChangeAspect="1"/>
          </p:cNvPicPr>
          <p:nvPr/>
        </p:nvPicPr>
        <p:blipFill>
          <a:blip r:embed="rId3"/>
          <a:stretch>
            <a:fillRect/>
          </a:stretch>
        </p:blipFill>
        <p:spPr>
          <a:xfrm>
            <a:off x="9214904" y="5196466"/>
            <a:ext cx="2539672" cy="1201427"/>
          </a:xfrm>
          <a:prstGeom prst="rect">
            <a:avLst/>
          </a:prstGeom>
        </p:spPr>
      </p:pic>
      <p:sp>
        <p:nvSpPr>
          <p:cNvPr id="7" name="Rectangle 6" descr="" title="">
            <a:extLst>
              <a:ext uri="{FF2B5EF4-FFF2-40B4-BE49-F238E27FC236}">
                <a16:creationId xmlns:a16="http://schemas.microsoft.com/office/drawing/2014/main" id="{8A82DBCC-BA68-984B-CA1D-B7E641EFCFD1}"/>
              </a:ext>
            </a:extLst>
          </p:cNvPr>
          <p:cNvSpPr/>
          <p:nvPr/>
        </p:nvSpPr>
        <p:spPr>
          <a:xfrm rot="10800000" flipH="1">
            <a:off x="667657" y="1440701"/>
            <a:ext cx="11524343" cy="1276348"/>
          </a:xfrm>
          <a:prstGeom prst="rect">
            <a:avLst/>
          </a:prstGeom>
          <a:gradFill>
            <a:gsLst>
              <a:gs pos="50000">
                <a:srgbClr val="E4E4E4"/>
              </a:gs>
              <a:gs pos="0">
                <a:schemeClr val="bg1">
                  <a:lumMod val="95000"/>
                </a:schemeClr>
              </a:gs>
              <a:gs pos="100000">
                <a:sysClr val="window" lastClr="FFFFFF">
                  <a:lumMod val="85000"/>
                </a:sysClr>
              </a:gs>
            </a:gsLst>
            <a:lin ang="10800000" scaled="1"/>
          </a:gra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roduct Sans" panose="020B0403030502040203" pitchFamily="34" charset="0"/>
              <a:ea typeface="MS PGothic" panose="020B0600070205080204" pitchFamily="34" charset="-128"/>
              <a:cs typeface="Arial"/>
            </a:endParaRPr>
          </a:p>
        </p:txBody>
      </p:sp>
      <p:pic>
        <p:nvPicPr>
          <p:cNvPr id="8" name="Picture 2" descr="" title="">
            <a:extLst>
              <a:ext uri="{FF2B5EF4-FFF2-40B4-BE49-F238E27FC236}">
                <a16:creationId xmlns:a16="http://schemas.microsoft.com/office/drawing/2014/main" id="{47AEFF12-3E95-5B34-A8A3-7A2EF5D54E9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5385" y="1440701"/>
            <a:ext cx="1276350" cy="12763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descr="" title="">
            <a:extLst>
              <a:ext uri="{FF2B5EF4-FFF2-40B4-BE49-F238E27FC236}">
                <a16:creationId xmlns:a16="http://schemas.microsoft.com/office/drawing/2014/main" id="{96B11ABE-4F34-F288-D426-F4CD90923902}"/>
              </a:ext>
            </a:extLst>
          </p:cNvPr>
          <p:cNvSpPr txBox="1"/>
          <p:nvPr/>
        </p:nvSpPr>
        <p:spPr>
          <a:xfrm>
            <a:off x="1044087" y="1817265"/>
            <a:ext cx="610625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roduct Sans" panose="020B0403030502040203" pitchFamily="34" charset="0"/>
                <a:cs typeface="Arial"/>
              </a:rPr>
              <a:t>Court’s Definition</a:t>
            </a:r>
            <a:endParaRPr kumimoji="0" lang="en-US" sz="2800" b="0" i="0" u="none" strike="noStrike" kern="1200" cap="none" spc="0" normalizeH="0" baseline="0" noProof="0" dirty="0">
              <a:ln>
                <a:noFill/>
              </a:ln>
              <a:solidFill>
                <a:srgbClr val="3D7DE6"/>
              </a:solidFill>
              <a:effectLst/>
              <a:uLnTx/>
              <a:uFillTx/>
              <a:latin typeface="Product Sans" panose="020B0403030502040203" pitchFamily="34" charset="0"/>
              <a:cs typeface="Arial"/>
            </a:endParaRPr>
          </a:p>
        </p:txBody>
      </p:sp>
      <p:sp>
        <p:nvSpPr>
          <p:cNvPr id="2" name="Footer Placeholder 1" descr="" title="">
            <a:extLst>
              <a:ext uri="{FF2B5EF4-FFF2-40B4-BE49-F238E27FC236}">
                <a16:creationId xmlns:a16="http://schemas.microsoft.com/office/drawing/2014/main" id="{EBA6ADBF-64FE-333C-C422-A9C71607587D}"/>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08.0</a:t>
            </a:r>
          </a:p>
        </p:txBody>
      </p:sp>
    </p:spTree>
    <p:extLst>
      <p:ext uri="{BB962C8B-B14F-4D97-AF65-F5344CB8AC3E}">
        <p14:creationId xmlns:p14="http://schemas.microsoft.com/office/powerpoint/2010/main" val="3397107352"/>
      </p:ext>
    </p:extLst>
  </p:cSld>
  <p:clrMapOvr>
    <a:masterClrMapping/>
  </p:clrMapOvr>
  <p:transition>
    <p:fade/>
  </p:transition>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506AE7B6-F0D7-EDA7-84C9-6F2A00F0108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7" name="Text Placeholder 6" descr="" title="">
            <a:extLst>
              <a:ext uri="{FF2B5EF4-FFF2-40B4-BE49-F238E27FC236}">
                <a16:creationId xmlns:a16="http://schemas.microsoft.com/office/drawing/2014/main" id="{343CABB4-3B2A-2015-847E-CA3262E81733}"/>
              </a:ext>
            </a:extLst>
          </p:cNvPr>
          <p:cNvSpPr>
            <a:spLocks noGrp="1"/>
          </p:cNvSpPr>
          <p:nvPr>
            <p:ph type="body" sz="quarter" idx="16"/>
          </p:nvPr>
        </p:nvSpPr>
        <p:spPr>
          <a:xfrm>
            <a:off x="109470" y="6629400"/>
            <a:ext cx="4915754" cy="228600"/>
          </a:xfrm>
        </p:spPr>
        <p:txBody>
          <a:bodyPr/>
          <a:lstStyle/>
          <a:p>
            <a:r>
              <a:rPr lang="en-US" dirty="0"/>
              <a:t>DTX 1068.0002, </a:t>
            </a:r>
            <a:r>
              <a:rPr lang="en-US" i="1" dirty="0"/>
              <a:t>Platform Architecture, Android Developers</a:t>
            </a:r>
          </a:p>
        </p:txBody>
      </p:sp>
      <p:sp>
        <p:nvSpPr>
          <p:cNvPr id="6" name="Title 5" descr="" title="">
            <a:extLst>
              <a:ext uri="{FF2B5EF4-FFF2-40B4-BE49-F238E27FC236}">
                <a16:creationId xmlns:a16="http://schemas.microsoft.com/office/drawing/2014/main" id="{1E8323A6-3F93-1DB4-8585-D12B51E1AE86}"/>
              </a:ext>
            </a:extLst>
          </p:cNvPr>
          <p:cNvSpPr>
            <a:spLocks noGrp="1"/>
          </p:cNvSpPr>
          <p:nvPr>
            <p:ph type="title"/>
          </p:nvPr>
        </p:nvSpPr>
        <p:spPr>
          <a:xfrm>
            <a:off x="0" y="0"/>
            <a:ext cx="12191998" cy="685800"/>
          </a:xfrm>
          <a:blipFill>
            <a:blip r:embed="rId3"/>
            <a:stretch>
              <a:fillRect/>
            </a:stretch>
          </a:blipFill>
        </p:spPr>
        <p:txBody>
          <a:bodyPr wrap="square" lIns="182880" tIns="182880" rIns="182880" bIns="0" anchor="t" anchorCtr="0"/>
          <a:lstStyle/>
          <a:p>
            <a:r>
              <a:rPr lang="en-US" dirty="0"/>
              <a:t>Android Architecture</a:t>
            </a:r>
          </a:p>
        </p:txBody>
      </p:sp>
      <p:pic>
        <p:nvPicPr>
          <p:cNvPr id="17" name="Picture 16" descr="" title="">
            <a:extLst>
              <a:ext uri="{FF2B5EF4-FFF2-40B4-BE49-F238E27FC236}">
                <a16:creationId xmlns:a16="http://schemas.microsoft.com/office/drawing/2014/main" id="{06A520E6-0289-CE09-003C-079F6C311C5A}"/>
              </a:ext>
            </a:extLst>
          </p:cNvPr>
          <p:cNvPicPr>
            <a:picLocks noChangeAspect="1"/>
          </p:cNvPicPr>
          <p:nvPr/>
        </p:nvPicPr>
        <p:blipFill rotWithShape="1">
          <a:blip r:embed="rId4"/>
          <a:srcRect l="11822" t="7223" r="29557" b="27962"/>
          <a:stretch/>
        </p:blipFill>
        <p:spPr>
          <a:xfrm>
            <a:off x="315446" y="818493"/>
            <a:ext cx="3882979" cy="5710263"/>
          </a:xfrm>
          <a:prstGeom prst="rect">
            <a:avLst/>
          </a:prstGeom>
        </p:spPr>
      </p:pic>
      <p:grpSp>
        <p:nvGrpSpPr>
          <p:cNvPr id="22" name="Group 21" descr="" title="">
            <a:extLst>
              <a:ext uri="{FF2B5EF4-FFF2-40B4-BE49-F238E27FC236}">
                <a16:creationId xmlns:a16="http://schemas.microsoft.com/office/drawing/2014/main" id="{275B92AB-5BA6-9A9B-83E8-01BBBAC8FCFE}"/>
              </a:ext>
            </a:extLst>
          </p:cNvPr>
          <p:cNvGrpSpPr/>
          <p:nvPr/>
        </p:nvGrpSpPr>
        <p:grpSpPr>
          <a:xfrm>
            <a:off x="0" y="4049277"/>
            <a:ext cx="2588685" cy="2588685"/>
            <a:chOff x="10447031" y="32777"/>
            <a:chExt cx="2588685" cy="2588685"/>
          </a:xfrm>
        </p:grpSpPr>
        <p:sp>
          <p:nvSpPr>
            <p:cNvPr id="13" name="Right Triangle 12" descr="" title="">
              <a:extLst>
                <a:ext uri="{FF2B5EF4-FFF2-40B4-BE49-F238E27FC236}">
                  <a16:creationId xmlns:a16="http://schemas.microsoft.com/office/drawing/2014/main" id="{AB7B6CA6-AE41-8158-9887-4538F1BADDAA}"/>
                </a:ext>
              </a:extLst>
            </p:cNvPr>
            <p:cNvSpPr/>
            <p:nvPr/>
          </p:nvSpPr>
          <p:spPr>
            <a:xfrm>
              <a:off x="10447031" y="32777"/>
              <a:ext cx="2588685" cy="2588685"/>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14" name="page icon" descr="" title="">
              <a:extLst>
                <a:ext uri="{FF2B5EF4-FFF2-40B4-BE49-F238E27FC236}">
                  <a16:creationId xmlns:a16="http://schemas.microsoft.com/office/drawing/2014/main" id="{721065C1-132F-7BD4-ACB4-CFC0BD507094}"/>
                </a:ext>
              </a:extLst>
            </p:cNvPr>
            <p:cNvSpPr/>
            <p:nvPr/>
          </p:nvSpPr>
          <p:spPr>
            <a:xfrm rot="21342096">
              <a:off x="10637067" y="801704"/>
              <a:ext cx="1336780" cy="1731944"/>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15" name="page icon" descr="" title="">
              <a:extLst>
                <a:ext uri="{FF2B5EF4-FFF2-40B4-BE49-F238E27FC236}">
                  <a16:creationId xmlns:a16="http://schemas.microsoft.com/office/drawing/2014/main" id="{4E1ACEBB-3945-57C2-CE19-89B49F1FC618}"/>
                </a:ext>
              </a:extLst>
            </p:cNvPr>
            <p:cNvSpPr/>
            <p:nvPr/>
          </p:nvSpPr>
          <p:spPr>
            <a:xfrm>
              <a:off x="10637067" y="801704"/>
              <a:ext cx="1336780" cy="1731944"/>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pic>
          <p:nvPicPr>
            <p:cNvPr id="21" name="Picture 20" descr="" title="">
              <a:extLst>
                <a:ext uri="{FF2B5EF4-FFF2-40B4-BE49-F238E27FC236}">
                  <a16:creationId xmlns:a16="http://schemas.microsoft.com/office/drawing/2014/main" id="{AC64BB75-5084-66EA-5519-938B41E95E76}"/>
                </a:ext>
              </a:extLst>
            </p:cNvPr>
            <p:cNvPicPr>
              <a:picLocks noChangeAspect="1"/>
            </p:cNvPicPr>
            <p:nvPr/>
          </p:nvPicPr>
          <p:blipFill>
            <a:blip r:embed="rId5"/>
            <a:stretch>
              <a:fillRect/>
            </a:stretch>
          </p:blipFill>
          <p:spPr>
            <a:xfrm>
              <a:off x="10692241" y="863666"/>
              <a:ext cx="1227177" cy="1632225"/>
            </a:xfrm>
            <a:prstGeom prst="rect">
              <a:avLst/>
            </a:prstGeom>
          </p:spPr>
        </p:pic>
        <p:sp>
          <p:nvSpPr>
            <p:cNvPr id="18" name="Text Placeholder 3" descr="" title="">
              <a:extLst>
                <a:ext uri="{FF2B5EF4-FFF2-40B4-BE49-F238E27FC236}">
                  <a16:creationId xmlns:a16="http://schemas.microsoft.com/office/drawing/2014/main" id="{BF82BAE4-1FD7-1405-1E42-F3DE54680F4E}"/>
                </a:ext>
              </a:extLst>
            </p:cNvPr>
            <p:cNvSpPr txBox="1">
              <a:spLocks/>
            </p:cNvSpPr>
            <p:nvPr/>
          </p:nvSpPr>
          <p:spPr>
            <a:xfrm>
              <a:off x="10637067" y="1148245"/>
              <a:ext cx="1335139" cy="302380"/>
            </a:xfrm>
            <a:prstGeom prst="rect">
              <a:avLst/>
            </a:prstGeom>
            <a:solidFill>
              <a:schemeClr val="tx2"/>
            </a:solidFill>
          </p:spPr>
          <p:txBody>
            <a:bodyPr tIns="73152" anchor="ctr" anchorCtr="0"/>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Product Sans" panose="020B040303050204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uLnTx/>
                  <a:uFillTx/>
                  <a:latin typeface="Product Sans" panose="020B0403030502040203" pitchFamily="34" charset="0"/>
                  <a:cs typeface="Arial"/>
                </a:rPr>
                <a:t>DTX 1068</a:t>
              </a:r>
            </a:p>
          </p:txBody>
        </p:sp>
      </p:grpSp>
      <p:sp>
        <p:nvSpPr>
          <p:cNvPr id="3" name="Footer Placeholder 2" descr="" title="">
            <a:extLst>
              <a:ext uri="{FF2B5EF4-FFF2-40B4-BE49-F238E27FC236}">
                <a16:creationId xmlns:a16="http://schemas.microsoft.com/office/drawing/2014/main" id="{A4C86C23-3A67-A781-FA6D-D4F81D390BB7}"/>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08.0</a:t>
            </a:r>
          </a:p>
        </p:txBody>
      </p:sp>
    </p:spTree>
    <p:extLst>
      <p:ext uri="{BB962C8B-B14F-4D97-AF65-F5344CB8AC3E}">
        <p14:creationId xmlns:p14="http://schemas.microsoft.com/office/powerpoint/2010/main" val="2394630812"/>
      </p:ext>
    </p:extLst>
  </p:cSld>
  <p:clrMapOvr>
    <a:masterClrMapping/>
  </p:clrMapOvr>
  <p:transition>
    <p:fade/>
  </p:transition>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506AE7B6-F0D7-EDA7-84C9-6F2A00F0108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0C76E7-639D-9A40-A99E-E36AB233074A}" type="slidenum">
              <a:rPr kumimoji="0" lang="en-US" sz="1200" b="0" i="0" u="none" strike="noStrike" kern="1200" cap="none" spc="0" normalizeH="0" baseline="0" noProof="0" smtClean="0">
                <a:ln>
                  <a:noFill/>
                </a:ln>
                <a:solidFill>
                  <a:srgbClr val="000000">
                    <a:lumMod val="50000"/>
                    <a:lumOff val="50000"/>
                  </a:srgbClr>
                </a:solidFill>
                <a:effectLst/>
                <a:uLnTx/>
                <a:uFillTx/>
                <a:latin typeface="Product Sans" panose="020B0403030502040203" pitchFamily="34" charset="0"/>
                <a:cs typeface="Arial"/>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endParaRPr>
          </a:p>
        </p:txBody>
      </p:sp>
      <p:sp>
        <p:nvSpPr>
          <p:cNvPr id="7" name="Text Placeholder 6" descr="" title="">
            <a:extLst>
              <a:ext uri="{FF2B5EF4-FFF2-40B4-BE49-F238E27FC236}">
                <a16:creationId xmlns:a16="http://schemas.microsoft.com/office/drawing/2014/main" id="{343CABB4-3B2A-2015-847E-CA3262E81733}"/>
              </a:ext>
            </a:extLst>
          </p:cNvPr>
          <p:cNvSpPr>
            <a:spLocks noGrp="1"/>
          </p:cNvSpPr>
          <p:nvPr>
            <p:ph type="body" sz="quarter" idx="16"/>
          </p:nvPr>
        </p:nvSpPr>
        <p:spPr>
          <a:xfrm>
            <a:off x="109470" y="6629400"/>
            <a:ext cx="5225855" cy="228600"/>
          </a:xfrm>
        </p:spPr>
        <p:txBody>
          <a:bodyPr/>
          <a:lstStyle/>
          <a:p>
            <a:r>
              <a:rPr lang="en-US" dirty="0"/>
              <a:t>DTX 1068.0002, </a:t>
            </a:r>
            <a:r>
              <a:rPr lang="en-US" i="1" dirty="0"/>
              <a:t>Platform Architecture, Android Developers</a:t>
            </a:r>
          </a:p>
        </p:txBody>
      </p:sp>
      <p:sp>
        <p:nvSpPr>
          <p:cNvPr id="6" name="Title 5" descr="" title="">
            <a:extLst>
              <a:ext uri="{FF2B5EF4-FFF2-40B4-BE49-F238E27FC236}">
                <a16:creationId xmlns:a16="http://schemas.microsoft.com/office/drawing/2014/main" id="{1E8323A6-3F93-1DB4-8585-D12B51E1AE86}"/>
              </a:ext>
            </a:extLst>
          </p:cNvPr>
          <p:cNvSpPr>
            <a:spLocks noGrp="1"/>
          </p:cNvSpPr>
          <p:nvPr>
            <p:ph type="title"/>
          </p:nvPr>
        </p:nvSpPr>
        <p:spPr/>
        <p:txBody>
          <a:bodyPr/>
          <a:lstStyle/>
          <a:p>
            <a:r>
              <a:rPr lang="en-US" dirty="0"/>
              <a:t>Android Apps Are Separate From the Framework</a:t>
            </a:r>
          </a:p>
        </p:txBody>
      </p:sp>
      <p:pic>
        <p:nvPicPr>
          <p:cNvPr id="17" name="Picture 16" descr="" title="">
            <a:extLst>
              <a:ext uri="{FF2B5EF4-FFF2-40B4-BE49-F238E27FC236}">
                <a16:creationId xmlns:a16="http://schemas.microsoft.com/office/drawing/2014/main" id="{06A520E6-0289-CE09-003C-079F6C311C5A}"/>
              </a:ext>
            </a:extLst>
          </p:cNvPr>
          <p:cNvPicPr>
            <a:picLocks noChangeAspect="1"/>
          </p:cNvPicPr>
          <p:nvPr/>
        </p:nvPicPr>
        <p:blipFill rotWithShape="1">
          <a:blip r:embed="rId3"/>
          <a:srcRect l="11822" t="7223" r="29557" b="27962"/>
          <a:stretch/>
        </p:blipFill>
        <p:spPr>
          <a:xfrm>
            <a:off x="315446" y="818493"/>
            <a:ext cx="3882979" cy="5710263"/>
          </a:xfrm>
          <a:prstGeom prst="rect">
            <a:avLst/>
          </a:prstGeom>
        </p:spPr>
      </p:pic>
      <p:grpSp>
        <p:nvGrpSpPr>
          <p:cNvPr id="8" name="Group 7" descr="" title="">
            <a:extLst>
              <a:ext uri="{FF2B5EF4-FFF2-40B4-BE49-F238E27FC236}">
                <a16:creationId xmlns:a16="http://schemas.microsoft.com/office/drawing/2014/main" id="{13A7BFE2-F74E-7F14-2F2E-5ABAB2AE3FE0}"/>
              </a:ext>
            </a:extLst>
          </p:cNvPr>
          <p:cNvGrpSpPr/>
          <p:nvPr/>
        </p:nvGrpSpPr>
        <p:grpSpPr>
          <a:xfrm>
            <a:off x="315528" y="1462118"/>
            <a:ext cx="11749471" cy="3392018"/>
            <a:chOff x="315528" y="1462118"/>
            <a:chExt cx="11749471" cy="3392018"/>
          </a:xfrm>
        </p:grpSpPr>
        <p:sp>
          <p:nvSpPr>
            <p:cNvPr id="19" name="Freeform 18" descr="" title="">
              <a:extLst>
                <a:ext uri="{FF2B5EF4-FFF2-40B4-BE49-F238E27FC236}">
                  <a16:creationId xmlns:a16="http://schemas.microsoft.com/office/drawing/2014/main" id="{7A8C442F-E267-E6BE-1CDD-CA4F7A9F91D9}"/>
                </a:ext>
              </a:extLst>
            </p:cNvPr>
            <p:cNvSpPr/>
            <p:nvPr/>
          </p:nvSpPr>
          <p:spPr>
            <a:xfrm>
              <a:off x="315528" y="1462118"/>
              <a:ext cx="11686477" cy="3020982"/>
            </a:xfrm>
            <a:custGeom>
              <a:avLst/>
              <a:gdLst>
                <a:gd name="connsiteX0" fmla="*/ 3873500 w 4076700"/>
                <a:gd name="connsiteY0" fmla="*/ 0 h 3683000"/>
                <a:gd name="connsiteX1" fmla="*/ 4076700 w 4076700"/>
                <a:gd name="connsiteY1" fmla="*/ 50800 h 3683000"/>
                <a:gd name="connsiteX2" fmla="*/ 4038600 w 4076700"/>
                <a:gd name="connsiteY2" fmla="*/ 3683000 h 3683000"/>
                <a:gd name="connsiteX3" fmla="*/ 0 w 4076700"/>
                <a:gd name="connsiteY3" fmla="*/ 1841500 h 3683000"/>
                <a:gd name="connsiteX4" fmla="*/ 0 w 4076700"/>
                <a:gd name="connsiteY4" fmla="*/ 25400 h 3683000"/>
                <a:gd name="connsiteX5" fmla="*/ 3873500 w 4076700"/>
                <a:gd name="connsiteY5" fmla="*/ 0 h 3683000"/>
                <a:gd name="connsiteX0" fmla="*/ 3873500 w 4038600"/>
                <a:gd name="connsiteY0" fmla="*/ 0 h 3683000"/>
                <a:gd name="connsiteX1" fmla="*/ 3997325 w 4038600"/>
                <a:gd name="connsiteY1" fmla="*/ 19050 h 3683000"/>
                <a:gd name="connsiteX2" fmla="*/ 4038600 w 4038600"/>
                <a:gd name="connsiteY2" fmla="*/ 3683000 h 3683000"/>
                <a:gd name="connsiteX3" fmla="*/ 0 w 4038600"/>
                <a:gd name="connsiteY3" fmla="*/ 1841500 h 3683000"/>
                <a:gd name="connsiteX4" fmla="*/ 0 w 4038600"/>
                <a:gd name="connsiteY4" fmla="*/ 25400 h 3683000"/>
                <a:gd name="connsiteX5" fmla="*/ 3873500 w 4038600"/>
                <a:gd name="connsiteY5" fmla="*/ 0 h 3683000"/>
                <a:gd name="connsiteX0" fmla="*/ 3860800 w 4038600"/>
                <a:gd name="connsiteY0" fmla="*/ 0 h 3663950"/>
                <a:gd name="connsiteX1" fmla="*/ 3997325 w 4038600"/>
                <a:gd name="connsiteY1" fmla="*/ 0 h 3663950"/>
                <a:gd name="connsiteX2" fmla="*/ 4038600 w 4038600"/>
                <a:gd name="connsiteY2" fmla="*/ 3663950 h 3663950"/>
                <a:gd name="connsiteX3" fmla="*/ 0 w 4038600"/>
                <a:gd name="connsiteY3" fmla="*/ 1822450 h 3663950"/>
                <a:gd name="connsiteX4" fmla="*/ 0 w 4038600"/>
                <a:gd name="connsiteY4" fmla="*/ 6350 h 3663950"/>
                <a:gd name="connsiteX5" fmla="*/ 3860800 w 4038600"/>
                <a:gd name="connsiteY5" fmla="*/ 0 h 3663950"/>
                <a:gd name="connsiteX0" fmla="*/ 3860800 w 4038600"/>
                <a:gd name="connsiteY0" fmla="*/ 0 h 3663950"/>
                <a:gd name="connsiteX1" fmla="*/ 3997325 w 4038600"/>
                <a:gd name="connsiteY1" fmla="*/ 0 h 3663950"/>
                <a:gd name="connsiteX2" fmla="*/ 4038600 w 4038600"/>
                <a:gd name="connsiteY2" fmla="*/ 3663950 h 3663950"/>
                <a:gd name="connsiteX3" fmla="*/ 0 w 4038600"/>
                <a:gd name="connsiteY3" fmla="*/ 1822450 h 3663950"/>
                <a:gd name="connsiteX4" fmla="*/ 39329 w 4038600"/>
                <a:gd name="connsiteY4" fmla="*/ 596286 h 3663950"/>
                <a:gd name="connsiteX5" fmla="*/ 3860800 w 4038600"/>
                <a:gd name="connsiteY5" fmla="*/ 0 h 3663950"/>
                <a:gd name="connsiteX0" fmla="*/ 3870632 w 4038600"/>
                <a:gd name="connsiteY0" fmla="*/ 599768 h 3663950"/>
                <a:gd name="connsiteX1" fmla="*/ 3997325 w 4038600"/>
                <a:gd name="connsiteY1" fmla="*/ 0 h 3663950"/>
                <a:gd name="connsiteX2" fmla="*/ 4038600 w 4038600"/>
                <a:gd name="connsiteY2" fmla="*/ 3663950 h 3663950"/>
                <a:gd name="connsiteX3" fmla="*/ 0 w 4038600"/>
                <a:gd name="connsiteY3" fmla="*/ 1822450 h 3663950"/>
                <a:gd name="connsiteX4" fmla="*/ 39329 w 4038600"/>
                <a:gd name="connsiteY4" fmla="*/ 596286 h 3663950"/>
                <a:gd name="connsiteX5" fmla="*/ 3870632 w 4038600"/>
                <a:gd name="connsiteY5" fmla="*/ 599768 h 3663950"/>
                <a:gd name="connsiteX0" fmla="*/ 3870632 w 4038600"/>
                <a:gd name="connsiteY0" fmla="*/ 3482 h 3067664"/>
                <a:gd name="connsiteX1" fmla="*/ 4026822 w 4038600"/>
                <a:gd name="connsiteY1" fmla="*/ 1124359 h 3067664"/>
                <a:gd name="connsiteX2" fmla="*/ 4038600 w 4038600"/>
                <a:gd name="connsiteY2" fmla="*/ 3067664 h 3067664"/>
                <a:gd name="connsiteX3" fmla="*/ 0 w 4038600"/>
                <a:gd name="connsiteY3" fmla="*/ 1226164 h 3067664"/>
                <a:gd name="connsiteX4" fmla="*/ 39329 w 4038600"/>
                <a:gd name="connsiteY4" fmla="*/ 0 h 3067664"/>
                <a:gd name="connsiteX5" fmla="*/ 3870632 w 4038600"/>
                <a:gd name="connsiteY5" fmla="*/ 3482 h 3067664"/>
                <a:gd name="connsiteX0" fmla="*/ 3885303 w 4053271"/>
                <a:gd name="connsiteY0" fmla="*/ 0 h 3064182"/>
                <a:gd name="connsiteX1" fmla="*/ 4041493 w 4053271"/>
                <a:gd name="connsiteY1" fmla="*/ 1120877 h 3064182"/>
                <a:gd name="connsiteX2" fmla="*/ 4053271 w 4053271"/>
                <a:gd name="connsiteY2" fmla="*/ 3064182 h 3064182"/>
                <a:gd name="connsiteX3" fmla="*/ 14671 w 4053271"/>
                <a:gd name="connsiteY3" fmla="*/ 1222682 h 3064182"/>
                <a:gd name="connsiteX4" fmla="*/ 0 w 4053271"/>
                <a:gd name="connsiteY4" fmla="*/ 57718 h 3064182"/>
                <a:gd name="connsiteX5" fmla="*/ 3885303 w 4053271"/>
                <a:gd name="connsiteY5" fmla="*/ 0 h 3064182"/>
                <a:gd name="connsiteX0" fmla="*/ 3885303 w 4053271"/>
                <a:gd name="connsiteY0" fmla="*/ 0 h 3020982"/>
                <a:gd name="connsiteX1" fmla="*/ 4041493 w 4053271"/>
                <a:gd name="connsiteY1" fmla="*/ 1077677 h 3020982"/>
                <a:gd name="connsiteX2" fmla="*/ 4053271 w 4053271"/>
                <a:gd name="connsiteY2" fmla="*/ 3020982 h 3020982"/>
                <a:gd name="connsiteX3" fmla="*/ 14671 w 4053271"/>
                <a:gd name="connsiteY3" fmla="*/ 1179482 h 3020982"/>
                <a:gd name="connsiteX4" fmla="*/ 0 w 4053271"/>
                <a:gd name="connsiteY4" fmla="*/ 14518 h 3020982"/>
                <a:gd name="connsiteX5" fmla="*/ 3885303 w 4053271"/>
                <a:gd name="connsiteY5" fmla="*/ 0 h 3020982"/>
                <a:gd name="connsiteX0" fmla="*/ 3885303 w 11686477"/>
                <a:gd name="connsiteY0" fmla="*/ 0 h 3020982"/>
                <a:gd name="connsiteX1" fmla="*/ 11686477 w 11686477"/>
                <a:gd name="connsiteY1" fmla="*/ 1107657 h 3020982"/>
                <a:gd name="connsiteX2" fmla="*/ 4053271 w 11686477"/>
                <a:gd name="connsiteY2" fmla="*/ 3020982 h 3020982"/>
                <a:gd name="connsiteX3" fmla="*/ 14671 w 11686477"/>
                <a:gd name="connsiteY3" fmla="*/ 1179482 h 3020982"/>
                <a:gd name="connsiteX4" fmla="*/ 0 w 11686477"/>
                <a:gd name="connsiteY4" fmla="*/ 14518 h 3020982"/>
                <a:gd name="connsiteX5" fmla="*/ 3885303 w 11686477"/>
                <a:gd name="connsiteY5" fmla="*/ 0 h 302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6477" h="3020982">
                  <a:moveTo>
                    <a:pt x="3885303" y="0"/>
                  </a:moveTo>
                  <a:lnTo>
                    <a:pt x="11686477" y="1107657"/>
                  </a:lnTo>
                  <a:lnTo>
                    <a:pt x="4053271" y="3020982"/>
                  </a:lnTo>
                  <a:lnTo>
                    <a:pt x="14671" y="1179482"/>
                  </a:lnTo>
                  <a:lnTo>
                    <a:pt x="0" y="14518"/>
                  </a:lnTo>
                  <a:lnTo>
                    <a:pt x="3885303" y="0"/>
                  </a:lnTo>
                  <a:close/>
                </a:path>
              </a:pathLst>
            </a:custGeom>
            <a:gradFill>
              <a:gsLst>
                <a:gs pos="0">
                  <a:srgbClr val="A9D9D9">
                    <a:alpha val="22000"/>
                  </a:srgbClr>
                </a:gs>
                <a:gs pos="100000">
                  <a:srgbClr val="A9D9D9">
                    <a:alpha val="74902"/>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pic>
          <p:nvPicPr>
            <p:cNvPr id="3" name="Picture 2" descr="" title="">
              <a:extLst>
                <a:ext uri="{FF2B5EF4-FFF2-40B4-BE49-F238E27FC236}">
                  <a16:creationId xmlns:a16="http://schemas.microsoft.com/office/drawing/2014/main" id="{48370043-973B-F362-4D86-18FC1A9C0C7F}"/>
                </a:ext>
              </a:extLst>
            </p:cNvPr>
            <p:cNvPicPr>
              <a:picLocks noChangeAspect="1"/>
            </p:cNvPicPr>
            <p:nvPr/>
          </p:nvPicPr>
          <p:blipFill rotWithShape="1">
            <a:blip r:embed="rId3"/>
            <a:srcRect l="11822" t="14924" r="29557" b="72228"/>
            <a:stretch/>
          </p:blipFill>
          <p:spPr>
            <a:xfrm>
              <a:off x="4309142" y="2593298"/>
              <a:ext cx="7755857" cy="2260838"/>
            </a:xfrm>
            <a:prstGeom prst="rect">
              <a:avLst/>
            </a:prstGeom>
          </p:spPr>
        </p:pic>
        <p:sp>
          <p:nvSpPr>
            <p:cNvPr id="10" name="Rounded Rectangle 9" descr="" title="">
              <a:extLst>
                <a:ext uri="{FF2B5EF4-FFF2-40B4-BE49-F238E27FC236}">
                  <a16:creationId xmlns:a16="http://schemas.microsoft.com/office/drawing/2014/main" id="{047AA606-293A-48E4-6146-2CACCD85C4F9}"/>
                </a:ext>
              </a:extLst>
            </p:cNvPr>
            <p:cNvSpPr/>
            <p:nvPr/>
          </p:nvSpPr>
          <p:spPr>
            <a:xfrm flipH="1">
              <a:off x="4309141" y="2593298"/>
              <a:ext cx="7755857" cy="2249501"/>
            </a:xfrm>
            <a:prstGeom prst="roundRect">
              <a:avLst>
                <a:gd name="adj" fmla="val 3498"/>
              </a:avLst>
            </a:prstGeom>
            <a:noFill/>
            <a:ln w="38100">
              <a:solidFill>
                <a:schemeClr val="accent3"/>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grpSp>
      <p:sp>
        <p:nvSpPr>
          <p:cNvPr id="13" name="Rounded Rectangle 12" descr="" title="">
            <a:extLst>
              <a:ext uri="{FF2B5EF4-FFF2-40B4-BE49-F238E27FC236}">
                <a16:creationId xmlns:a16="http://schemas.microsoft.com/office/drawing/2014/main" id="{4135FB56-A985-EE24-5EB0-1FD716C6BEB8}"/>
              </a:ext>
            </a:extLst>
          </p:cNvPr>
          <p:cNvSpPr/>
          <p:nvPr/>
        </p:nvSpPr>
        <p:spPr>
          <a:xfrm>
            <a:off x="8302625" y="860425"/>
            <a:ext cx="539750" cy="317500"/>
          </a:xfrm>
          <a:prstGeom prst="roundRect">
            <a:avLst/>
          </a:prstGeom>
          <a:noFill/>
          <a:ln w="38100">
            <a:solidFill>
              <a:schemeClr val="accent3"/>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4" name="Freeform 3" descr="" title="">
            <a:extLst>
              <a:ext uri="{FF2B5EF4-FFF2-40B4-BE49-F238E27FC236}">
                <a16:creationId xmlns:a16="http://schemas.microsoft.com/office/drawing/2014/main" id="{6C2DCFBC-0FAA-045D-CD72-9143400D58C6}"/>
              </a:ext>
            </a:extLst>
          </p:cNvPr>
          <p:cNvSpPr/>
          <p:nvPr/>
        </p:nvSpPr>
        <p:spPr>
          <a:xfrm>
            <a:off x="308954" y="814699"/>
            <a:ext cx="4074600" cy="1200503"/>
          </a:xfrm>
          <a:custGeom>
            <a:avLst/>
            <a:gdLst>
              <a:gd name="connsiteX0" fmla="*/ 3873500 w 4076700"/>
              <a:gd name="connsiteY0" fmla="*/ 0 h 3683000"/>
              <a:gd name="connsiteX1" fmla="*/ 4076700 w 4076700"/>
              <a:gd name="connsiteY1" fmla="*/ 50800 h 3683000"/>
              <a:gd name="connsiteX2" fmla="*/ 4038600 w 4076700"/>
              <a:gd name="connsiteY2" fmla="*/ 3683000 h 3683000"/>
              <a:gd name="connsiteX3" fmla="*/ 0 w 4076700"/>
              <a:gd name="connsiteY3" fmla="*/ 1841500 h 3683000"/>
              <a:gd name="connsiteX4" fmla="*/ 0 w 4076700"/>
              <a:gd name="connsiteY4" fmla="*/ 25400 h 3683000"/>
              <a:gd name="connsiteX5" fmla="*/ 3873500 w 4076700"/>
              <a:gd name="connsiteY5" fmla="*/ 0 h 3683000"/>
              <a:gd name="connsiteX0" fmla="*/ 3873500 w 4038600"/>
              <a:gd name="connsiteY0" fmla="*/ 0 h 3683000"/>
              <a:gd name="connsiteX1" fmla="*/ 3997325 w 4038600"/>
              <a:gd name="connsiteY1" fmla="*/ 19050 h 3683000"/>
              <a:gd name="connsiteX2" fmla="*/ 4038600 w 4038600"/>
              <a:gd name="connsiteY2" fmla="*/ 3683000 h 3683000"/>
              <a:gd name="connsiteX3" fmla="*/ 0 w 4038600"/>
              <a:gd name="connsiteY3" fmla="*/ 1841500 h 3683000"/>
              <a:gd name="connsiteX4" fmla="*/ 0 w 4038600"/>
              <a:gd name="connsiteY4" fmla="*/ 25400 h 3683000"/>
              <a:gd name="connsiteX5" fmla="*/ 3873500 w 4038600"/>
              <a:gd name="connsiteY5" fmla="*/ 0 h 3683000"/>
              <a:gd name="connsiteX0" fmla="*/ 3860800 w 4038600"/>
              <a:gd name="connsiteY0" fmla="*/ 0 h 3663950"/>
              <a:gd name="connsiteX1" fmla="*/ 3997325 w 4038600"/>
              <a:gd name="connsiteY1" fmla="*/ 0 h 3663950"/>
              <a:gd name="connsiteX2" fmla="*/ 4038600 w 4038600"/>
              <a:gd name="connsiteY2" fmla="*/ 3663950 h 3663950"/>
              <a:gd name="connsiteX3" fmla="*/ 0 w 4038600"/>
              <a:gd name="connsiteY3" fmla="*/ 1822450 h 3663950"/>
              <a:gd name="connsiteX4" fmla="*/ 0 w 4038600"/>
              <a:gd name="connsiteY4" fmla="*/ 6350 h 3663950"/>
              <a:gd name="connsiteX5" fmla="*/ 3860800 w 4038600"/>
              <a:gd name="connsiteY5" fmla="*/ 0 h 3663950"/>
              <a:gd name="connsiteX0" fmla="*/ 3860800 w 4038600"/>
              <a:gd name="connsiteY0" fmla="*/ 0 h 3663950"/>
              <a:gd name="connsiteX1" fmla="*/ 3997325 w 4038600"/>
              <a:gd name="connsiteY1" fmla="*/ 0 h 3663950"/>
              <a:gd name="connsiteX2" fmla="*/ 4038600 w 4038600"/>
              <a:gd name="connsiteY2" fmla="*/ 3663950 h 3663950"/>
              <a:gd name="connsiteX3" fmla="*/ 0 w 4038600"/>
              <a:gd name="connsiteY3" fmla="*/ 613082 h 3663950"/>
              <a:gd name="connsiteX4" fmla="*/ 0 w 4038600"/>
              <a:gd name="connsiteY4" fmla="*/ 6350 h 3663950"/>
              <a:gd name="connsiteX5" fmla="*/ 3860800 w 4038600"/>
              <a:gd name="connsiteY5" fmla="*/ 0 h 3663950"/>
              <a:gd name="connsiteX0" fmla="*/ 3860800 w 4038600"/>
              <a:gd name="connsiteY0" fmla="*/ 0 h 1196053"/>
              <a:gd name="connsiteX1" fmla="*/ 3997325 w 4038600"/>
              <a:gd name="connsiteY1" fmla="*/ 0 h 1196053"/>
              <a:gd name="connsiteX2" fmla="*/ 4038600 w 4038600"/>
              <a:gd name="connsiteY2" fmla="*/ 1196053 h 1196053"/>
              <a:gd name="connsiteX3" fmla="*/ 0 w 4038600"/>
              <a:gd name="connsiteY3" fmla="*/ 613082 h 1196053"/>
              <a:gd name="connsiteX4" fmla="*/ 0 w 4038600"/>
              <a:gd name="connsiteY4" fmla="*/ 6350 h 1196053"/>
              <a:gd name="connsiteX5" fmla="*/ 3860800 w 4038600"/>
              <a:gd name="connsiteY5" fmla="*/ 0 h 1196053"/>
              <a:gd name="connsiteX0" fmla="*/ 3893200 w 4071000"/>
              <a:gd name="connsiteY0" fmla="*/ 4450 h 1200503"/>
              <a:gd name="connsiteX1" fmla="*/ 4029725 w 4071000"/>
              <a:gd name="connsiteY1" fmla="*/ 4450 h 1200503"/>
              <a:gd name="connsiteX2" fmla="*/ 4071000 w 4071000"/>
              <a:gd name="connsiteY2" fmla="*/ 1200503 h 1200503"/>
              <a:gd name="connsiteX3" fmla="*/ 32400 w 4071000"/>
              <a:gd name="connsiteY3" fmla="*/ 617532 h 1200503"/>
              <a:gd name="connsiteX4" fmla="*/ 0 w 4071000"/>
              <a:gd name="connsiteY4" fmla="*/ 0 h 1200503"/>
              <a:gd name="connsiteX5" fmla="*/ 3893200 w 4071000"/>
              <a:gd name="connsiteY5" fmla="*/ 4450 h 1200503"/>
              <a:gd name="connsiteX0" fmla="*/ 3896800 w 4074600"/>
              <a:gd name="connsiteY0" fmla="*/ 4450 h 1200503"/>
              <a:gd name="connsiteX1" fmla="*/ 4033325 w 4074600"/>
              <a:gd name="connsiteY1" fmla="*/ 4450 h 1200503"/>
              <a:gd name="connsiteX2" fmla="*/ 4074600 w 4074600"/>
              <a:gd name="connsiteY2" fmla="*/ 1200503 h 1200503"/>
              <a:gd name="connsiteX3" fmla="*/ 0 w 4074600"/>
              <a:gd name="connsiteY3" fmla="*/ 595932 h 1200503"/>
              <a:gd name="connsiteX4" fmla="*/ 3600 w 4074600"/>
              <a:gd name="connsiteY4" fmla="*/ 0 h 1200503"/>
              <a:gd name="connsiteX5" fmla="*/ 3896800 w 4074600"/>
              <a:gd name="connsiteY5" fmla="*/ 4450 h 120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600" h="1200503">
                <a:moveTo>
                  <a:pt x="3896800" y="4450"/>
                </a:moveTo>
                <a:lnTo>
                  <a:pt x="4033325" y="4450"/>
                </a:lnTo>
                <a:lnTo>
                  <a:pt x="4074600" y="1200503"/>
                </a:lnTo>
                <a:lnTo>
                  <a:pt x="0" y="595932"/>
                </a:lnTo>
                <a:lnTo>
                  <a:pt x="3600" y="0"/>
                </a:lnTo>
                <a:lnTo>
                  <a:pt x="3896800" y="4450"/>
                </a:lnTo>
                <a:close/>
              </a:path>
            </a:pathLst>
          </a:custGeom>
          <a:gradFill>
            <a:gsLst>
              <a:gs pos="0">
                <a:schemeClr val="bg1">
                  <a:lumMod val="85000"/>
                  <a:alpha val="20000"/>
                </a:schemeClr>
              </a:gs>
              <a:gs pos="100000">
                <a:schemeClr val="bg1">
                  <a:lumMod val="85000"/>
                  <a:alpha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pic>
        <p:nvPicPr>
          <p:cNvPr id="18" name="Picture 17" descr="" title="">
            <a:extLst>
              <a:ext uri="{FF2B5EF4-FFF2-40B4-BE49-F238E27FC236}">
                <a16:creationId xmlns:a16="http://schemas.microsoft.com/office/drawing/2014/main" id="{E4D1698B-677F-FFA5-C756-D6ACD715E9DC}"/>
              </a:ext>
            </a:extLst>
          </p:cNvPr>
          <p:cNvPicPr>
            <a:picLocks noChangeAspect="1"/>
          </p:cNvPicPr>
          <p:nvPr/>
        </p:nvPicPr>
        <p:blipFill rotWithShape="1">
          <a:blip r:embed="rId3"/>
          <a:srcRect l="11822" t="7222" r="29557" b="85552"/>
          <a:stretch/>
        </p:blipFill>
        <p:spPr>
          <a:xfrm>
            <a:off x="4309143" y="818493"/>
            <a:ext cx="7755857" cy="1271535"/>
          </a:xfrm>
          <a:prstGeom prst="rect">
            <a:avLst/>
          </a:prstGeom>
        </p:spPr>
      </p:pic>
      <p:sp>
        <p:nvSpPr>
          <p:cNvPr id="14" name="Rounded Rectangle 13" descr="" title="">
            <a:extLst>
              <a:ext uri="{FF2B5EF4-FFF2-40B4-BE49-F238E27FC236}">
                <a16:creationId xmlns:a16="http://schemas.microsoft.com/office/drawing/2014/main" id="{6BFABA59-542A-EB91-E64C-A62E3B80CA69}"/>
              </a:ext>
            </a:extLst>
          </p:cNvPr>
          <p:cNvSpPr/>
          <p:nvPr/>
        </p:nvSpPr>
        <p:spPr>
          <a:xfrm flipH="1">
            <a:off x="4309139" y="800350"/>
            <a:ext cx="7755857" cy="1214852"/>
          </a:xfrm>
          <a:prstGeom prst="roundRect">
            <a:avLst>
              <a:gd name="adj" fmla="val 5594"/>
            </a:avLst>
          </a:prstGeom>
          <a:noFill/>
          <a:ln w="38100">
            <a:solidFill>
              <a:schemeClr val="accent3"/>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grpSp>
        <p:nvGrpSpPr>
          <p:cNvPr id="12" name="Group 11" descr="" title="">
            <a:extLst>
              <a:ext uri="{FF2B5EF4-FFF2-40B4-BE49-F238E27FC236}">
                <a16:creationId xmlns:a16="http://schemas.microsoft.com/office/drawing/2014/main" id="{B8CC40B2-F74D-4BF1-CC30-0A5E6FD2DAE7}"/>
              </a:ext>
            </a:extLst>
          </p:cNvPr>
          <p:cNvGrpSpPr/>
          <p:nvPr/>
        </p:nvGrpSpPr>
        <p:grpSpPr>
          <a:xfrm>
            <a:off x="0" y="4049277"/>
            <a:ext cx="2588685" cy="2588685"/>
            <a:chOff x="10447031" y="32777"/>
            <a:chExt cx="2588685" cy="2588685"/>
          </a:xfrm>
        </p:grpSpPr>
        <p:sp>
          <p:nvSpPr>
            <p:cNvPr id="15" name="Right Triangle 14" descr="" title="">
              <a:extLst>
                <a:ext uri="{FF2B5EF4-FFF2-40B4-BE49-F238E27FC236}">
                  <a16:creationId xmlns:a16="http://schemas.microsoft.com/office/drawing/2014/main" id="{15A24BF1-DFBC-80F2-8E41-045357C3407D}"/>
                </a:ext>
              </a:extLst>
            </p:cNvPr>
            <p:cNvSpPr/>
            <p:nvPr/>
          </p:nvSpPr>
          <p:spPr>
            <a:xfrm>
              <a:off x="10447031" y="32777"/>
              <a:ext cx="2588685" cy="2588685"/>
            </a:xfrm>
            <a:prstGeom prst="rtTriangle">
              <a:avLst/>
            </a:prstGeom>
            <a:gradFill flip="none" rotWithShape="1">
              <a:gsLst>
                <a:gs pos="87000">
                  <a:schemeClr val="bg2">
                    <a:lumMod val="60000"/>
                    <a:lumOff val="40000"/>
                  </a:schemeClr>
                </a:gs>
                <a:gs pos="55000">
                  <a:schemeClr val="bg2">
                    <a:lumMod val="60000"/>
                    <a:lumOff val="40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cs typeface="Arial"/>
              </a:endParaRPr>
            </a:p>
          </p:txBody>
        </p:sp>
        <p:sp>
          <p:nvSpPr>
            <p:cNvPr id="21" name="page icon" descr="" title="">
              <a:extLst>
                <a:ext uri="{FF2B5EF4-FFF2-40B4-BE49-F238E27FC236}">
                  <a16:creationId xmlns:a16="http://schemas.microsoft.com/office/drawing/2014/main" id="{AFB52050-203D-5283-C17C-011C438B1142}"/>
                </a:ext>
              </a:extLst>
            </p:cNvPr>
            <p:cNvSpPr/>
            <p:nvPr/>
          </p:nvSpPr>
          <p:spPr>
            <a:xfrm rot="21342096">
              <a:off x="10637067" y="801704"/>
              <a:ext cx="1336780" cy="1731944"/>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sp>
          <p:nvSpPr>
            <p:cNvPr id="22" name="page icon" descr="" title="">
              <a:extLst>
                <a:ext uri="{FF2B5EF4-FFF2-40B4-BE49-F238E27FC236}">
                  <a16:creationId xmlns:a16="http://schemas.microsoft.com/office/drawing/2014/main" id="{5A60AD6A-8C7B-8D68-CE94-4E0D5D6CFF9E}"/>
                </a:ext>
              </a:extLst>
            </p:cNvPr>
            <p:cNvSpPr/>
            <p:nvPr/>
          </p:nvSpPr>
          <p:spPr>
            <a:xfrm>
              <a:off x="10637067" y="801704"/>
              <a:ext cx="1336780" cy="1731944"/>
            </a:xfrm>
            <a:prstGeom prst="rect">
              <a:avLst/>
            </a:prstGeom>
            <a:solidFill>
              <a:schemeClr val="bg1"/>
            </a:solidFill>
            <a:ln w="12700" cmpd="sng">
              <a:noFill/>
              <a:miter lim="800000"/>
            </a:ln>
            <a:effectLst>
              <a:outerShdw blurRad="76200" dist="12700" dir="2700000" algn="tl" rotWithShape="0">
                <a:prstClr val="black">
                  <a:alpha val="63000"/>
                </a:prstClr>
              </a:outerShdw>
            </a:effectLst>
          </p:spPr>
          <p:txBody>
            <a:bodyPr vert="horz" lIns="91098" tIns="45549" rIns="91098" bIns="45549"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Product Sans" panose="020B0403030502040203" pitchFamily="34" charset="0"/>
                <a:cs typeface="Arial"/>
              </a:endParaRPr>
            </a:p>
          </p:txBody>
        </p:sp>
        <p:pic>
          <p:nvPicPr>
            <p:cNvPr id="23" name="Picture 22" descr="" title="">
              <a:extLst>
                <a:ext uri="{FF2B5EF4-FFF2-40B4-BE49-F238E27FC236}">
                  <a16:creationId xmlns:a16="http://schemas.microsoft.com/office/drawing/2014/main" id="{EFBD03F7-2B26-014F-A6F3-C9CF0E4FC9AF}"/>
                </a:ext>
              </a:extLst>
            </p:cNvPr>
            <p:cNvPicPr>
              <a:picLocks noChangeAspect="1"/>
            </p:cNvPicPr>
            <p:nvPr/>
          </p:nvPicPr>
          <p:blipFill>
            <a:blip r:embed="rId4"/>
            <a:stretch>
              <a:fillRect/>
            </a:stretch>
          </p:blipFill>
          <p:spPr>
            <a:xfrm>
              <a:off x="10692241" y="863666"/>
              <a:ext cx="1227177" cy="1632225"/>
            </a:xfrm>
            <a:prstGeom prst="rect">
              <a:avLst/>
            </a:prstGeom>
          </p:spPr>
        </p:pic>
        <p:sp>
          <p:nvSpPr>
            <p:cNvPr id="24" name="Text Placeholder 3" descr="" title="">
              <a:extLst>
                <a:ext uri="{FF2B5EF4-FFF2-40B4-BE49-F238E27FC236}">
                  <a16:creationId xmlns:a16="http://schemas.microsoft.com/office/drawing/2014/main" id="{02FF1E27-EDAB-A957-AAEE-F65E943BC578}"/>
                </a:ext>
              </a:extLst>
            </p:cNvPr>
            <p:cNvSpPr txBox="1">
              <a:spLocks/>
            </p:cNvSpPr>
            <p:nvPr/>
          </p:nvSpPr>
          <p:spPr>
            <a:xfrm>
              <a:off x="10637067" y="1148245"/>
              <a:ext cx="1335139" cy="302380"/>
            </a:xfrm>
            <a:prstGeom prst="rect">
              <a:avLst/>
            </a:prstGeom>
            <a:solidFill>
              <a:schemeClr val="tx2"/>
            </a:solidFill>
          </p:spPr>
          <p:txBody>
            <a:bodyPr tIns="73152" anchor="ctr" anchorCtr="0"/>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Product Sans" panose="020B040303050204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uLnTx/>
                  <a:uFillTx/>
                  <a:latin typeface="Product Sans" panose="020B0403030502040203" pitchFamily="34" charset="0"/>
                  <a:cs typeface="Arial"/>
                </a:rPr>
                <a:t>DTX 1068</a:t>
              </a:r>
            </a:p>
          </p:txBody>
        </p:sp>
      </p:grpSp>
      <p:sp>
        <p:nvSpPr>
          <p:cNvPr id="9" name="Freeform 8" descr="" title="">
            <a:extLst>
              <a:ext uri="{FF2B5EF4-FFF2-40B4-BE49-F238E27FC236}">
                <a16:creationId xmlns:a16="http://schemas.microsoft.com/office/drawing/2014/main" id="{163FAFF3-44CD-B1CA-1A02-8727AD29B8AB}"/>
              </a:ext>
            </a:extLst>
          </p:cNvPr>
          <p:cNvSpPr/>
          <p:nvPr/>
        </p:nvSpPr>
        <p:spPr>
          <a:xfrm>
            <a:off x="4334539" y="4813231"/>
            <a:ext cx="7725371" cy="1047154"/>
          </a:xfrm>
          <a:custGeom>
            <a:avLst/>
            <a:gdLst>
              <a:gd name="connsiteX0" fmla="*/ 0 w 7755851"/>
              <a:gd name="connsiteY0" fmla="*/ 0 h 1539914"/>
              <a:gd name="connsiteX1" fmla="*/ 7755851 w 7755851"/>
              <a:gd name="connsiteY1" fmla="*/ 0 h 1539914"/>
              <a:gd name="connsiteX2" fmla="*/ 4376897 w 7755851"/>
              <a:gd name="connsiteY2" fmla="*/ 1539914 h 1539914"/>
              <a:gd name="connsiteX3" fmla="*/ 4376897 w 7755851"/>
              <a:gd name="connsiteY3" fmla="*/ 1187440 h 1539914"/>
              <a:gd name="connsiteX4" fmla="*/ 4336110 w 7755851"/>
              <a:gd name="connsiteY4" fmla="*/ 1146653 h 1539914"/>
              <a:gd name="connsiteX5" fmla="*/ 3419739 w 7755851"/>
              <a:gd name="connsiteY5" fmla="*/ 1146653 h 1539914"/>
              <a:gd name="connsiteX6" fmla="*/ 3378952 w 7755851"/>
              <a:gd name="connsiteY6" fmla="*/ 1187440 h 1539914"/>
              <a:gd name="connsiteX7" fmla="*/ 3378952 w 7755851"/>
              <a:gd name="connsiteY7" fmla="*/ 1539912 h 1539914"/>
              <a:gd name="connsiteX8" fmla="*/ 0 w 7755851"/>
              <a:gd name="connsiteY8" fmla="*/ 0 h 1539914"/>
              <a:gd name="connsiteX0" fmla="*/ 0 w 7750771"/>
              <a:gd name="connsiteY0" fmla="*/ 0 h 1539914"/>
              <a:gd name="connsiteX1" fmla="*/ 7750771 w 7750771"/>
              <a:gd name="connsiteY1" fmla="*/ 492760 h 1539914"/>
              <a:gd name="connsiteX2" fmla="*/ 4376897 w 7750771"/>
              <a:gd name="connsiteY2" fmla="*/ 1539914 h 1539914"/>
              <a:gd name="connsiteX3" fmla="*/ 4376897 w 7750771"/>
              <a:gd name="connsiteY3" fmla="*/ 1187440 h 1539914"/>
              <a:gd name="connsiteX4" fmla="*/ 4336110 w 7750771"/>
              <a:gd name="connsiteY4" fmla="*/ 1146653 h 1539914"/>
              <a:gd name="connsiteX5" fmla="*/ 3419739 w 7750771"/>
              <a:gd name="connsiteY5" fmla="*/ 1146653 h 1539914"/>
              <a:gd name="connsiteX6" fmla="*/ 3378952 w 7750771"/>
              <a:gd name="connsiteY6" fmla="*/ 1187440 h 1539914"/>
              <a:gd name="connsiteX7" fmla="*/ 3378952 w 7750771"/>
              <a:gd name="connsiteY7" fmla="*/ 1539912 h 1539914"/>
              <a:gd name="connsiteX8" fmla="*/ 0 w 7750771"/>
              <a:gd name="connsiteY8" fmla="*/ 0 h 1539914"/>
              <a:gd name="connsiteX0" fmla="*/ 0 w 7725371"/>
              <a:gd name="connsiteY0" fmla="*/ 10160 h 1047154"/>
              <a:gd name="connsiteX1" fmla="*/ 7725371 w 7725371"/>
              <a:gd name="connsiteY1" fmla="*/ 0 h 1047154"/>
              <a:gd name="connsiteX2" fmla="*/ 4351497 w 7725371"/>
              <a:gd name="connsiteY2" fmla="*/ 1047154 h 1047154"/>
              <a:gd name="connsiteX3" fmla="*/ 4351497 w 7725371"/>
              <a:gd name="connsiteY3" fmla="*/ 694680 h 1047154"/>
              <a:gd name="connsiteX4" fmla="*/ 4310710 w 7725371"/>
              <a:gd name="connsiteY4" fmla="*/ 653893 h 1047154"/>
              <a:gd name="connsiteX5" fmla="*/ 3394339 w 7725371"/>
              <a:gd name="connsiteY5" fmla="*/ 653893 h 1047154"/>
              <a:gd name="connsiteX6" fmla="*/ 3353552 w 7725371"/>
              <a:gd name="connsiteY6" fmla="*/ 694680 h 1047154"/>
              <a:gd name="connsiteX7" fmla="*/ 3353552 w 7725371"/>
              <a:gd name="connsiteY7" fmla="*/ 1047152 h 1047154"/>
              <a:gd name="connsiteX8" fmla="*/ 0 w 7725371"/>
              <a:gd name="connsiteY8" fmla="*/ 10160 h 104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371" h="1047154">
                <a:moveTo>
                  <a:pt x="0" y="10160"/>
                </a:moveTo>
                <a:lnTo>
                  <a:pt x="7725371" y="0"/>
                </a:lnTo>
                <a:lnTo>
                  <a:pt x="4351497" y="1047154"/>
                </a:lnTo>
                <a:lnTo>
                  <a:pt x="4351497" y="694680"/>
                </a:lnTo>
                <a:cubicBezTo>
                  <a:pt x="4351497" y="672154"/>
                  <a:pt x="4333236" y="653893"/>
                  <a:pt x="4310710" y="653893"/>
                </a:cubicBezTo>
                <a:lnTo>
                  <a:pt x="3394339" y="653893"/>
                </a:lnTo>
                <a:cubicBezTo>
                  <a:pt x="3371813" y="653893"/>
                  <a:pt x="3353552" y="672154"/>
                  <a:pt x="3353552" y="694680"/>
                </a:cubicBezTo>
                <a:lnTo>
                  <a:pt x="3353552" y="1047152"/>
                </a:lnTo>
                <a:lnTo>
                  <a:pt x="0" y="10160"/>
                </a:lnTo>
                <a:close/>
              </a:path>
            </a:pathLst>
          </a:custGeom>
          <a:gradFill>
            <a:gsLst>
              <a:gs pos="0">
                <a:srgbClr val="A9D9D9">
                  <a:alpha val="38823"/>
                  <a:lumMod val="79000"/>
                  <a:lumOff val="21000"/>
                </a:srgbClr>
              </a:gs>
              <a:gs pos="100000">
                <a:srgbClr val="A9D9D9">
                  <a:lumMod val="39326"/>
                </a:srgbClr>
              </a:gs>
            </a:gsLst>
            <a:lin ang="5400000" scaled="0"/>
          </a:gradFill>
          <a:ln w="12700">
            <a:miter lim="400000"/>
          </a:ln>
          <a:effectLst/>
        </p:spPr>
        <p:txBody>
          <a:bodyPr wrap="square" lIns="45719" rIns="45719"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Product Sans" panose="020B0403030502040203" pitchFamily="34" charset="0"/>
              <a:cs typeface="Arial"/>
              <a:sym typeface="Arial"/>
            </a:endParaRPr>
          </a:p>
        </p:txBody>
      </p:sp>
      <p:sp>
        <p:nvSpPr>
          <p:cNvPr id="38" name="!!STS" descr="" title="">
            <a:extLst>
              <a:ext uri="{FF2B5EF4-FFF2-40B4-BE49-F238E27FC236}">
                <a16:creationId xmlns:a16="http://schemas.microsoft.com/office/drawing/2014/main" id="{C834C659-C77C-C3B6-CBBC-F2DBAA553CA3}"/>
              </a:ext>
            </a:extLst>
          </p:cNvPr>
          <p:cNvSpPr/>
          <p:nvPr/>
        </p:nvSpPr>
        <p:spPr>
          <a:xfrm>
            <a:off x="7688091" y="5467125"/>
            <a:ext cx="997945" cy="980923"/>
          </a:xfrm>
          <a:prstGeom prst="roundRect">
            <a:avLst>
              <a:gd name="adj" fmla="val 4158"/>
            </a:avLst>
          </a:prstGeom>
          <a:solidFill>
            <a:srgbClr val="68A13A"/>
          </a:solidFill>
          <a:ln w="12700">
            <a:miter lim="400000"/>
          </a:ln>
          <a:effectLst>
            <a:outerShdw blurRad="50800" dist="38100" dir="2700000" algn="tl" rotWithShape="0">
              <a:prstClr val="black">
                <a:alpha val="40000"/>
              </a:prstClr>
            </a:outerShdw>
          </a:effectLst>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solidFill>
                  <a:srgbClr val="000000"/>
                </a:solidFill>
              </a:defRPr>
            </a:pPr>
            <a:r>
              <a:rPr kumimoji="0" lang="en-US" sz="1400" b="0" i="0" u="none" strike="noStrike" kern="0" cap="none" spc="0" normalizeH="0" baseline="0" noProof="0" dirty="0">
                <a:ln>
                  <a:noFill/>
                </a:ln>
                <a:solidFill>
                  <a:srgbClr val="FFFFFF"/>
                </a:solidFill>
                <a:effectLst/>
                <a:uLnTx/>
                <a:uFillTx/>
                <a:latin typeface="Product Sans" panose="020B0403030502040203" pitchFamily="34" charset="0"/>
                <a:cs typeface="Arial"/>
                <a:sym typeface="Arial"/>
              </a:rPr>
              <a:t>STS</a:t>
            </a:r>
            <a:endParaRPr kumimoji="0" sz="1400" b="0" i="0" u="none" strike="noStrike" kern="0" cap="none" spc="0" normalizeH="0" baseline="0" noProof="0" dirty="0">
              <a:ln>
                <a:noFill/>
              </a:ln>
              <a:solidFill>
                <a:srgbClr val="FFFFFF"/>
              </a:solidFill>
              <a:effectLst/>
              <a:uLnTx/>
              <a:uFillTx/>
              <a:latin typeface="Product Sans" panose="020B0403030502040203" pitchFamily="34" charset="0"/>
              <a:cs typeface="Arial"/>
              <a:sym typeface="Arial"/>
            </a:endParaRPr>
          </a:p>
        </p:txBody>
      </p:sp>
      <p:sp>
        <p:nvSpPr>
          <p:cNvPr id="5" name="Footer Placeholder 4" descr="" title="">
            <a:extLst>
              <a:ext uri="{FF2B5EF4-FFF2-40B4-BE49-F238E27FC236}">
                <a16:creationId xmlns:a16="http://schemas.microsoft.com/office/drawing/2014/main" id="{944DD764-0E72-2898-79D6-BDAC2415B313}"/>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lumMod val="50000"/>
                    <a:lumOff val="50000"/>
                  </a:srgbClr>
                </a:solidFill>
                <a:effectLst/>
                <a:uLnTx/>
                <a:uFillTx/>
                <a:latin typeface="Product Sans" panose="020B0403030502040203" pitchFamily="34" charset="0"/>
                <a:cs typeface="Arial"/>
              </a:rPr>
              <a:t>DDX 08.0</a:t>
            </a:r>
          </a:p>
        </p:txBody>
      </p:sp>
    </p:spTree>
    <p:extLst>
      <p:ext uri="{BB962C8B-B14F-4D97-AF65-F5344CB8AC3E}">
        <p14:creationId xmlns:p14="http://schemas.microsoft.com/office/powerpoint/2010/main" val="3384131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par>
                                <p:cTn id="13" presetID="10" presetClass="entr" presetSubtype="0" fill="hold" grpId="0" nodeType="withEffect">
                                  <p:stCondLst>
                                    <p:cond delay="70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8" grpId="0" animBg="1"/>
    </p:bldLst>
  </p:timing>
</p:sld>
</file>

<file path=ppt/theme/theme1.xml><?xml version="1.0" encoding="utf-8"?>
<a:theme xmlns:a="http://schemas.openxmlformats.org/drawingml/2006/main" name="1_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ustom 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800" dirty="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96">
      <a:dk1>
        <a:srgbClr val="FFFFFF"/>
      </a:dk1>
      <a:lt1>
        <a:srgbClr val="000000"/>
      </a:lt1>
      <a:dk2>
        <a:srgbClr val="606060"/>
      </a:dk2>
      <a:lt2>
        <a:srgbClr val="ECECEC"/>
      </a:lt2>
      <a:accent1>
        <a:srgbClr val="6194BC"/>
      </a:accent1>
      <a:accent2>
        <a:srgbClr val="A5D1F3"/>
      </a:accent2>
      <a:accent3>
        <a:srgbClr val="D0EAFF"/>
      </a:accent3>
      <a:accent4>
        <a:srgbClr val="E4001B"/>
      </a:accent4>
      <a:accent5>
        <a:srgbClr val="C00000"/>
      </a:accent5>
      <a:accent6>
        <a:srgbClr val="FFC0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Custom 23">
      <a:dk1>
        <a:srgbClr val="FFFFFF"/>
      </a:dk1>
      <a:lt1>
        <a:srgbClr val="000000"/>
      </a:lt1>
      <a:dk2>
        <a:srgbClr val="4185F5"/>
      </a:dk2>
      <a:lt2>
        <a:srgbClr val="3D7DE6"/>
      </a:lt2>
      <a:accent1>
        <a:srgbClr val="EB4335"/>
      </a:accent1>
      <a:accent2>
        <a:srgbClr val="FF6C00"/>
      </a:accent2>
      <a:accent3>
        <a:srgbClr val="FFFE01"/>
      </a:accent3>
      <a:accent4>
        <a:srgbClr val="32A853"/>
      </a:accent4>
      <a:accent5>
        <a:srgbClr val="28CBC1"/>
      </a:accent5>
      <a:accent6>
        <a:srgbClr val="E3168B"/>
      </a:accent6>
      <a:hlink>
        <a:srgbClr val="000000"/>
      </a:hlink>
      <a:folHlink>
        <a:srgbClr val="000000"/>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chorCtr="0">
        <a:spAutoFit/>
      </a:bodyPr>
      <a:lstStyle>
        <a:defPPr algn="l">
          <a:defRPr sz="2000" dirty="0" err="1" smtClean="0">
            <a:solidFill>
              <a:schemeClr val="bg1"/>
            </a:solidFill>
          </a:defRPr>
        </a:defPPr>
      </a:lstStyle>
    </a:txDef>
  </a:objectDefaults>
  <a:extraClrSchemeLst/>
  <a:extLst>
    <a:ext uri="{05A4C25C-085E-4340-85A3-A5531E510DB2}">
      <thm15:themeFamily xmlns:thm15="http://schemas.microsoft.com/office/thememl/2012/main" name="Presentation1" id="{8C748D41-8CCF-7E4F-8AD0-BDCB06FF23F8}" vid="{CEBA4A14-A457-F548-9848-B0A1DEDA3E07}"/>
    </a:ext>
  </a:extLst>
</a:theme>
</file>

<file path=ppt/theme/theme5.xml><?xml version="1.0" encoding="utf-8"?>
<a:theme xmlns:a="http://schemas.openxmlformats.org/drawingml/2006/main" name="2_Office Theme">
  <a:themeElements>
    <a:clrScheme name="Custom 23">
      <a:dk1>
        <a:srgbClr val="FFFFFF"/>
      </a:dk1>
      <a:lt1>
        <a:srgbClr val="000000"/>
      </a:lt1>
      <a:dk2>
        <a:srgbClr val="4185F5"/>
      </a:dk2>
      <a:lt2>
        <a:srgbClr val="3D7DE6"/>
      </a:lt2>
      <a:accent1>
        <a:srgbClr val="EB4335"/>
      </a:accent1>
      <a:accent2>
        <a:srgbClr val="FF6C00"/>
      </a:accent2>
      <a:accent3>
        <a:srgbClr val="FFFE01"/>
      </a:accent3>
      <a:accent4>
        <a:srgbClr val="32A853"/>
      </a:accent4>
      <a:accent5>
        <a:srgbClr val="28CBC1"/>
      </a:accent5>
      <a:accent6>
        <a:srgbClr val="E3168B"/>
      </a:accent6>
      <a:hlink>
        <a:srgbClr val="000000"/>
      </a:hlink>
      <a:folHlink>
        <a:srgbClr val="000000"/>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ctr" anchorCtr="0">
        <a:spAutoFit/>
      </a:bodyPr>
      <a:lstStyle>
        <a:defPPr algn="l">
          <a:defRPr sz="2000" dirty="0" err="1" smtClean="0">
            <a:solidFill>
              <a:schemeClr val="bg1"/>
            </a:solidFill>
          </a:defRPr>
        </a:defPPr>
      </a:lstStyle>
    </a:txDef>
  </a:objectDefaults>
  <a:extraClrSchemeLst/>
  <a:extLst>
    <a:ext uri="{05A4C25C-085E-4340-85A3-A5531E510DB2}">
      <thm15:themeFamily xmlns:thm15="http://schemas.microsoft.com/office/thememl/2012/main" name="Presentation6" id="{4F172975-9C89-314D-928D-26277565FE38}" vid="{3AD322D3-77DC-9448-B415-1A8DA1EF65A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